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sldIdLst>
    <p:sldId id="269" r:id="rId2"/>
    <p:sldId id="27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A7C"/>
    <a:srgbClr val="00A0BE"/>
    <a:srgbClr val="6951E5"/>
    <a:srgbClr val="1B755A"/>
    <a:srgbClr val="10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FAC19-DE46-4510-AA92-05798AC95E67}" v="2" dt="2025-02-01T14:44:35.597"/>
  </p1510:revLst>
</p1510:revInfo>
</file>

<file path=ppt/tableStyles.xml><?xml version="1.0" encoding="utf-8"?>
<a:tblStyleLst xmlns:a="http://schemas.openxmlformats.org/drawingml/2006/main" def="{5C22544A-7EE6-4342-B048-85BDC9FD1C3A}">
  <a:tblStyle styleId="{5C22544A-7EE6-4342-B048-85BDC9FD1C3A}" styleName="python-pptx Default Style">
    <a:wholeTbl>
      <a:tcTxStyle>
        <a:fontRef idx="minor">
          <a:scrgbClr r="0" g="0" b="0"/>
        </a:fontRef>
        <a:schemeClr val="tx1"/>
      </a:tcTxStyle>
      <a:tcStyle>
        <a:tcBdr>
          <a:left>
            <a:ln>
              <a:noFill/>
            </a:ln>
          </a:left>
          <a:right>
            <a:ln>
              <a:noFill/>
            </a:ln>
          </a:right>
          <a:top>
            <a:ln w="12700" cmpd="sng">
              <a:solidFill>
                <a:schemeClr val="tx2"/>
              </a:solidFill>
            </a:ln>
          </a:top>
          <a:bottom>
            <a:ln w="12700" cmpd="sng">
              <a:solidFill>
                <a:schemeClr val="tx2"/>
              </a:solidFill>
            </a:ln>
          </a:bottom>
          <a:insideH>
            <a:ln>
              <a:noFill/>
            </a:ln>
          </a:insideH>
          <a:insideV>
            <a:ln>
              <a:noFill/>
            </a:ln>
          </a:insideV>
        </a:tcBdr>
        <a:fill>
          <a:noFill/>
        </a:fill>
      </a:tcStyle>
    </a:wholeTbl>
    <a:band1H>
      <a:tcStyle>
        <a:tcBdr/>
        <a:fill>
          <a:solidFill>
            <a:schemeClr val="tx1">
              <a:alpha val="12500"/>
            </a:schemeClr>
          </a:solidFill>
        </a:fill>
      </a:tcStyle>
    </a:band1H>
    <a:band2H>
      <a:tcStyle>
        <a:tcBdr/>
      </a:tcStyle>
    </a:band2H>
    <a:band1V>
      <a:tcStyle>
        <a:tcBdr/>
        <a:fill>
          <a:solidFill>
            <a:schemeClr val="tx1">
              <a:alpha val="12500"/>
            </a:schemeClr>
          </a:solidFill>
        </a:fill>
      </a:tcStyle>
    </a:band1V>
    <a:lastCol>
      <a:tcTxStyle b="on"/>
      <a:tcStyle>
        <a:tcBdr/>
      </a:tcStyle>
    </a:lastCol>
    <a:firstCol>
      <a:tcTxStyle b="on"/>
      <a:tcStyle>
        <a:tcBdr/>
      </a:tcStyle>
    </a:firstCol>
    <a:lastRow>
      <a:tcTxStyle b="on"/>
      <a:tcStyle>
        <a:tcBdr>
          <a:top>
            <a:ln w="12700" cmpd="sng">
              <a:solidFill>
                <a:schemeClr val="tx2"/>
              </a:solidFill>
            </a:ln>
          </a:top>
        </a:tcBdr>
        <a:fill>
          <a:noFill/>
        </a:fill>
      </a:tcStyle>
    </a:lastRow>
    <a:firstRow>
      <a:tcTxStyle b="on"/>
      <a:tcStyle>
        <a:tcBdr>
          <a:bottom>
            <a:ln w="12700" cmpd="sng">
              <a:solidFill>
                <a:schemeClr val="tx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Stewart" userId="32f86b1b-3f78-4d53-95c6-741f7a7040ca" providerId="ADAL" clId="{D5DFAC19-DE46-4510-AA92-05798AC95E67}"/>
    <pc:docChg chg="custSel modSld">
      <pc:chgData name="Lucy Stewart" userId="32f86b1b-3f78-4d53-95c6-741f7a7040ca" providerId="ADAL" clId="{D5DFAC19-DE46-4510-AA92-05798AC95E67}" dt="2025-02-01T14:44:46.385" v="49" actId="1076"/>
      <pc:docMkLst>
        <pc:docMk/>
      </pc:docMkLst>
      <pc:sldChg chg="delSp modSp mod">
        <pc:chgData name="Lucy Stewart" userId="32f86b1b-3f78-4d53-95c6-741f7a7040ca" providerId="ADAL" clId="{D5DFAC19-DE46-4510-AA92-05798AC95E67}" dt="2025-02-01T14:42:07.680" v="4" actId="1076"/>
        <pc:sldMkLst>
          <pc:docMk/>
          <pc:sldMk cId="0" sldId="256"/>
        </pc:sldMkLst>
        <pc:spChg chg="del">
          <ac:chgData name="Lucy Stewart" userId="32f86b1b-3f78-4d53-95c6-741f7a7040ca" providerId="ADAL" clId="{D5DFAC19-DE46-4510-AA92-05798AC95E67}" dt="2025-02-01T14:41:59.030" v="0" actId="478"/>
          <ac:spMkLst>
            <pc:docMk/>
            <pc:sldMk cId="0" sldId="256"/>
            <ac:spMk id="5" creationId="{EB8061F4-2C3D-191E-5C6E-78B09E9A5B9B}"/>
          </ac:spMkLst>
        </pc:spChg>
        <pc:spChg chg="del">
          <ac:chgData name="Lucy Stewart" userId="32f86b1b-3f78-4d53-95c6-741f7a7040ca" providerId="ADAL" clId="{D5DFAC19-DE46-4510-AA92-05798AC95E67}" dt="2025-02-01T14:42:00.455" v="1" actId="478"/>
          <ac:spMkLst>
            <pc:docMk/>
            <pc:sldMk cId="0" sldId="256"/>
            <ac:spMk id="6" creationId="{48AECBF3-3C42-1A23-3CD0-0AE276873EE8}"/>
          </ac:spMkLst>
        </pc:spChg>
        <pc:graphicFrameChg chg="mod">
          <ac:chgData name="Lucy Stewart" userId="32f86b1b-3f78-4d53-95c6-741f7a7040ca" providerId="ADAL" clId="{D5DFAC19-DE46-4510-AA92-05798AC95E67}" dt="2025-02-01T14:42:07.680" v="4" actId="1076"/>
          <ac:graphicFrameMkLst>
            <pc:docMk/>
            <pc:sldMk cId="0" sldId="256"/>
            <ac:graphicFrameMk id="2" creationId="{00000000-0000-0000-0000-000000000000}"/>
          </ac:graphicFrameMkLst>
        </pc:graphicFrameChg>
      </pc:sldChg>
      <pc:sldChg chg="delSp modSp mod">
        <pc:chgData name="Lucy Stewart" userId="32f86b1b-3f78-4d53-95c6-741f7a7040ca" providerId="ADAL" clId="{D5DFAC19-DE46-4510-AA92-05798AC95E67}" dt="2025-02-01T14:42:22.662" v="9" actId="1076"/>
        <pc:sldMkLst>
          <pc:docMk/>
          <pc:sldMk cId="0" sldId="257"/>
        </pc:sldMkLst>
        <pc:spChg chg="del">
          <ac:chgData name="Lucy Stewart" userId="32f86b1b-3f78-4d53-95c6-741f7a7040ca" providerId="ADAL" clId="{D5DFAC19-DE46-4510-AA92-05798AC95E67}" dt="2025-02-01T14:42:10.782" v="5" actId="478"/>
          <ac:spMkLst>
            <pc:docMk/>
            <pc:sldMk cId="0" sldId="257"/>
            <ac:spMk id="3" creationId="{C5C39297-D646-9894-CADE-48430478E58A}"/>
          </ac:spMkLst>
        </pc:spChg>
        <pc:graphicFrameChg chg="mod">
          <ac:chgData name="Lucy Stewart" userId="32f86b1b-3f78-4d53-95c6-741f7a7040ca" providerId="ADAL" clId="{D5DFAC19-DE46-4510-AA92-05798AC95E67}" dt="2025-02-01T14:42:22.662" v="9" actId="1076"/>
          <ac:graphicFrameMkLst>
            <pc:docMk/>
            <pc:sldMk cId="0" sldId="257"/>
            <ac:graphicFrameMk id="2" creationId="{00000000-0000-0000-0000-000000000000}"/>
          </ac:graphicFrameMkLst>
        </pc:graphicFrameChg>
      </pc:sldChg>
      <pc:sldChg chg="delSp modSp mod">
        <pc:chgData name="Lucy Stewart" userId="32f86b1b-3f78-4d53-95c6-741f7a7040ca" providerId="ADAL" clId="{D5DFAC19-DE46-4510-AA92-05798AC95E67}" dt="2025-02-01T14:42:34.010" v="12" actId="1076"/>
        <pc:sldMkLst>
          <pc:docMk/>
          <pc:sldMk cId="0" sldId="258"/>
        </pc:sldMkLst>
        <pc:spChg chg="del">
          <ac:chgData name="Lucy Stewart" userId="32f86b1b-3f78-4d53-95c6-741f7a7040ca" providerId="ADAL" clId="{D5DFAC19-DE46-4510-AA92-05798AC95E67}" dt="2025-02-01T14:42:27.958" v="10" actId="478"/>
          <ac:spMkLst>
            <pc:docMk/>
            <pc:sldMk cId="0" sldId="258"/>
            <ac:spMk id="3" creationId="{EE0001C5-19F2-B0D8-77C5-E98FF4DA1C1F}"/>
          </ac:spMkLst>
        </pc:spChg>
        <pc:graphicFrameChg chg="mod">
          <ac:chgData name="Lucy Stewart" userId="32f86b1b-3f78-4d53-95c6-741f7a7040ca" providerId="ADAL" clId="{D5DFAC19-DE46-4510-AA92-05798AC95E67}" dt="2025-02-01T14:42:34.010" v="12" actId="1076"/>
          <ac:graphicFrameMkLst>
            <pc:docMk/>
            <pc:sldMk cId="0" sldId="258"/>
            <ac:graphicFrameMk id="2" creationId="{00000000-0000-0000-0000-000000000000}"/>
          </ac:graphicFrameMkLst>
        </pc:graphicFrameChg>
      </pc:sldChg>
      <pc:sldChg chg="delSp modSp mod">
        <pc:chgData name="Lucy Stewart" userId="32f86b1b-3f78-4d53-95c6-741f7a7040ca" providerId="ADAL" clId="{D5DFAC19-DE46-4510-AA92-05798AC95E67}" dt="2025-02-01T14:42:42.665" v="14" actId="14100"/>
        <pc:sldMkLst>
          <pc:docMk/>
          <pc:sldMk cId="0" sldId="259"/>
        </pc:sldMkLst>
        <pc:spChg chg="del">
          <ac:chgData name="Lucy Stewart" userId="32f86b1b-3f78-4d53-95c6-741f7a7040ca" providerId="ADAL" clId="{D5DFAC19-DE46-4510-AA92-05798AC95E67}" dt="2025-02-01T14:42:40.086" v="13" actId="478"/>
          <ac:spMkLst>
            <pc:docMk/>
            <pc:sldMk cId="0" sldId="259"/>
            <ac:spMk id="3" creationId="{142BAD4C-29AB-0686-5313-90DF018E9B4C}"/>
          </ac:spMkLst>
        </pc:spChg>
        <pc:graphicFrameChg chg="mod">
          <ac:chgData name="Lucy Stewart" userId="32f86b1b-3f78-4d53-95c6-741f7a7040ca" providerId="ADAL" clId="{D5DFAC19-DE46-4510-AA92-05798AC95E67}" dt="2025-02-01T14:42:42.665" v="14" actId="14100"/>
          <ac:graphicFrameMkLst>
            <pc:docMk/>
            <pc:sldMk cId="0" sldId="259"/>
            <ac:graphicFrameMk id="2" creationId="{00000000-0000-0000-0000-000000000000}"/>
          </ac:graphicFrameMkLst>
        </pc:graphicFrameChg>
      </pc:sldChg>
      <pc:sldChg chg="delSp modSp mod">
        <pc:chgData name="Lucy Stewart" userId="32f86b1b-3f78-4d53-95c6-741f7a7040ca" providerId="ADAL" clId="{D5DFAC19-DE46-4510-AA92-05798AC95E67}" dt="2025-02-01T14:42:55.485" v="19" actId="1076"/>
        <pc:sldMkLst>
          <pc:docMk/>
          <pc:sldMk cId="0" sldId="260"/>
        </pc:sldMkLst>
        <pc:spChg chg="del">
          <ac:chgData name="Lucy Stewart" userId="32f86b1b-3f78-4d53-95c6-741f7a7040ca" providerId="ADAL" clId="{D5DFAC19-DE46-4510-AA92-05798AC95E67}" dt="2025-02-01T14:42:46.669" v="15" actId="478"/>
          <ac:spMkLst>
            <pc:docMk/>
            <pc:sldMk cId="0" sldId="260"/>
            <ac:spMk id="3" creationId="{82677E0C-0EBD-C4FB-91F5-BA1FD4E5D460}"/>
          </ac:spMkLst>
        </pc:spChg>
        <pc:graphicFrameChg chg="mod">
          <ac:chgData name="Lucy Stewart" userId="32f86b1b-3f78-4d53-95c6-741f7a7040ca" providerId="ADAL" clId="{D5DFAC19-DE46-4510-AA92-05798AC95E67}" dt="2025-02-01T14:42:55.485" v="19" actId="1076"/>
          <ac:graphicFrameMkLst>
            <pc:docMk/>
            <pc:sldMk cId="0" sldId="260"/>
            <ac:graphicFrameMk id="2" creationId="{00000000-0000-0000-0000-000000000000}"/>
          </ac:graphicFrameMkLst>
        </pc:graphicFrameChg>
      </pc:sldChg>
      <pc:sldChg chg="delSp modSp mod">
        <pc:chgData name="Lucy Stewart" userId="32f86b1b-3f78-4d53-95c6-741f7a7040ca" providerId="ADAL" clId="{D5DFAC19-DE46-4510-AA92-05798AC95E67}" dt="2025-02-01T14:43:07.870" v="22" actId="1076"/>
        <pc:sldMkLst>
          <pc:docMk/>
          <pc:sldMk cId="0" sldId="261"/>
        </pc:sldMkLst>
        <pc:spChg chg="del">
          <ac:chgData name="Lucy Stewart" userId="32f86b1b-3f78-4d53-95c6-741f7a7040ca" providerId="ADAL" clId="{D5DFAC19-DE46-4510-AA92-05798AC95E67}" dt="2025-02-01T14:43:00.708" v="20" actId="478"/>
          <ac:spMkLst>
            <pc:docMk/>
            <pc:sldMk cId="0" sldId="261"/>
            <ac:spMk id="3" creationId="{CEAD3DE1-0EC0-B52D-09F4-704B50922EB6}"/>
          </ac:spMkLst>
        </pc:spChg>
        <pc:graphicFrameChg chg="mod">
          <ac:chgData name="Lucy Stewart" userId="32f86b1b-3f78-4d53-95c6-741f7a7040ca" providerId="ADAL" clId="{D5DFAC19-DE46-4510-AA92-05798AC95E67}" dt="2025-02-01T14:43:07.870" v="22" actId="1076"/>
          <ac:graphicFrameMkLst>
            <pc:docMk/>
            <pc:sldMk cId="0" sldId="261"/>
            <ac:graphicFrameMk id="2" creationId="{00000000-0000-0000-0000-000000000000}"/>
          </ac:graphicFrameMkLst>
        </pc:graphicFrameChg>
      </pc:sldChg>
      <pc:sldChg chg="delSp modSp mod">
        <pc:chgData name="Lucy Stewart" userId="32f86b1b-3f78-4d53-95c6-741f7a7040ca" providerId="ADAL" clId="{D5DFAC19-DE46-4510-AA92-05798AC95E67}" dt="2025-02-01T14:43:26.824" v="27" actId="1076"/>
        <pc:sldMkLst>
          <pc:docMk/>
          <pc:sldMk cId="0" sldId="262"/>
        </pc:sldMkLst>
        <pc:spChg chg="del">
          <ac:chgData name="Lucy Stewart" userId="32f86b1b-3f78-4d53-95c6-741f7a7040ca" providerId="ADAL" clId="{D5DFAC19-DE46-4510-AA92-05798AC95E67}" dt="2025-02-01T14:43:11.724" v="23" actId="478"/>
          <ac:spMkLst>
            <pc:docMk/>
            <pc:sldMk cId="0" sldId="262"/>
            <ac:spMk id="3" creationId="{D21A6C40-4ED3-C3F3-1910-BF2D7ACD685E}"/>
          </ac:spMkLst>
        </pc:spChg>
        <pc:spChg chg="del">
          <ac:chgData name="Lucy Stewart" userId="32f86b1b-3f78-4d53-95c6-741f7a7040ca" providerId="ADAL" clId="{D5DFAC19-DE46-4510-AA92-05798AC95E67}" dt="2025-02-01T14:43:22.437" v="26" actId="478"/>
          <ac:spMkLst>
            <pc:docMk/>
            <pc:sldMk cId="0" sldId="262"/>
            <ac:spMk id="5" creationId="{1B6A5B90-E8B5-EF9D-8EBD-34FEF19DAC1B}"/>
          </ac:spMkLst>
        </pc:spChg>
        <pc:graphicFrameChg chg="mod">
          <ac:chgData name="Lucy Stewart" userId="32f86b1b-3f78-4d53-95c6-741f7a7040ca" providerId="ADAL" clId="{D5DFAC19-DE46-4510-AA92-05798AC95E67}" dt="2025-02-01T14:43:26.824" v="27" actId="1076"/>
          <ac:graphicFrameMkLst>
            <pc:docMk/>
            <pc:sldMk cId="0" sldId="262"/>
            <ac:graphicFrameMk id="2" creationId="{00000000-0000-0000-0000-000000000000}"/>
          </ac:graphicFrameMkLst>
        </pc:graphicFrameChg>
      </pc:sldChg>
      <pc:sldChg chg="addSp delSp modSp mod">
        <pc:chgData name="Lucy Stewart" userId="32f86b1b-3f78-4d53-95c6-741f7a7040ca" providerId="ADAL" clId="{D5DFAC19-DE46-4510-AA92-05798AC95E67}" dt="2025-02-01T14:43:40.382" v="32" actId="1076"/>
        <pc:sldMkLst>
          <pc:docMk/>
          <pc:sldMk cId="0" sldId="263"/>
        </pc:sldMkLst>
        <pc:spChg chg="del">
          <ac:chgData name="Lucy Stewart" userId="32f86b1b-3f78-4d53-95c6-741f7a7040ca" providerId="ADAL" clId="{D5DFAC19-DE46-4510-AA92-05798AC95E67}" dt="2025-02-01T14:43:31.052" v="29" actId="478"/>
          <ac:spMkLst>
            <pc:docMk/>
            <pc:sldMk cId="0" sldId="263"/>
            <ac:spMk id="3" creationId="{00000000-0000-0000-0000-000000000000}"/>
          </ac:spMkLst>
        </pc:spChg>
        <pc:spChg chg="del">
          <ac:chgData name="Lucy Stewart" userId="32f86b1b-3f78-4d53-95c6-741f7a7040ca" providerId="ADAL" clId="{D5DFAC19-DE46-4510-AA92-05798AC95E67}" dt="2025-02-01T14:43:29.318" v="28" actId="478"/>
          <ac:spMkLst>
            <pc:docMk/>
            <pc:sldMk cId="0" sldId="263"/>
            <ac:spMk id="5" creationId="{5C4FC263-AF24-0A2A-DB9E-0BD3393670AE}"/>
          </ac:spMkLst>
        </pc:spChg>
        <pc:spChg chg="add del mod">
          <ac:chgData name="Lucy Stewart" userId="32f86b1b-3f78-4d53-95c6-741f7a7040ca" providerId="ADAL" clId="{D5DFAC19-DE46-4510-AA92-05798AC95E67}" dt="2025-02-01T14:43:33.863" v="30" actId="478"/>
          <ac:spMkLst>
            <pc:docMk/>
            <pc:sldMk cId="0" sldId="263"/>
            <ac:spMk id="7" creationId="{A459F4ED-E902-D51E-2C25-28D001F7802F}"/>
          </ac:spMkLst>
        </pc:spChg>
        <pc:graphicFrameChg chg="mod">
          <ac:chgData name="Lucy Stewart" userId="32f86b1b-3f78-4d53-95c6-741f7a7040ca" providerId="ADAL" clId="{D5DFAC19-DE46-4510-AA92-05798AC95E67}" dt="2025-02-01T14:43:40.382" v="32" actId="1076"/>
          <ac:graphicFrameMkLst>
            <pc:docMk/>
            <pc:sldMk cId="0" sldId="263"/>
            <ac:graphicFrameMk id="2" creationId="{00000000-0000-0000-0000-000000000000}"/>
          </ac:graphicFrameMkLst>
        </pc:graphicFrameChg>
      </pc:sldChg>
      <pc:sldChg chg="delSp modSp mod">
        <pc:chgData name="Lucy Stewart" userId="32f86b1b-3f78-4d53-95c6-741f7a7040ca" providerId="ADAL" clId="{D5DFAC19-DE46-4510-AA92-05798AC95E67}" dt="2025-02-01T14:44:02.999" v="36" actId="478"/>
        <pc:sldMkLst>
          <pc:docMk/>
          <pc:sldMk cId="0" sldId="264"/>
        </pc:sldMkLst>
        <pc:spChg chg="del">
          <ac:chgData name="Lucy Stewart" userId="32f86b1b-3f78-4d53-95c6-741f7a7040ca" providerId="ADAL" clId="{D5DFAC19-DE46-4510-AA92-05798AC95E67}" dt="2025-02-01T14:43:54.679" v="33" actId="478"/>
          <ac:spMkLst>
            <pc:docMk/>
            <pc:sldMk cId="0" sldId="264"/>
            <ac:spMk id="3" creationId="{8916C16C-0362-000E-7146-E1F687F8AA8A}"/>
          </ac:spMkLst>
        </pc:spChg>
        <pc:spChg chg="del">
          <ac:chgData name="Lucy Stewart" userId="32f86b1b-3f78-4d53-95c6-741f7a7040ca" providerId="ADAL" clId="{D5DFAC19-DE46-4510-AA92-05798AC95E67}" dt="2025-02-01T14:44:02.999" v="36" actId="478"/>
          <ac:spMkLst>
            <pc:docMk/>
            <pc:sldMk cId="0" sldId="264"/>
            <ac:spMk id="5" creationId="{7A4E3C6C-8551-C647-5705-62512A09E9AC}"/>
          </ac:spMkLst>
        </pc:spChg>
        <pc:graphicFrameChg chg="mod">
          <ac:chgData name="Lucy Stewart" userId="32f86b1b-3f78-4d53-95c6-741f7a7040ca" providerId="ADAL" clId="{D5DFAC19-DE46-4510-AA92-05798AC95E67}" dt="2025-02-01T14:44:00.608" v="35" actId="1076"/>
          <ac:graphicFrameMkLst>
            <pc:docMk/>
            <pc:sldMk cId="0" sldId="264"/>
            <ac:graphicFrameMk id="2" creationId="{00000000-0000-0000-0000-000000000000}"/>
          </ac:graphicFrameMkLst>
        </pc:graphicFrameChg>
      </pc:sldChg>
      <pc:sldChg chg="delSp modSp mod">
        <pc:chgData name="Lucy Stewart" userId="32f86b1b-3f78-4d53-95c6-741f7a7040ca" providerId="ADAL" clId="{D5DFAC19-DE46-4510-AA92-05798AC95E67}" dt="2025-02-01T14:44:14.823" v="40" actId="1076"/>
        <pc:sldMkLst>
          <pc:docMk/>
          <pc:sldMk cId="0" sldId="265"/>
        </pc:sldMkLst>
        <pc:spChg chg="del">
          <ac:chgData name="Lucy Stewart" userId="32f86b1b-3f78-4d53-95c6-741f7a7040ca" providerId="ADAL" clId="{D5DFAC19-DE46-4510-AA92-05798AC95E67}" dt="2025-02-01T14:44:07.389" v="37" actId="478"/>
          <ac:spMkLst>
            <pc:docMk/>
            <pc:sldMk cId="0" sldId="265"/>
            <ac:spMk id="3" creationId="{E1D2EC0B-B61F-AA20-5F4E-F27DB9FD1F41}"/>
          </ac:spMkLst>
        </pc:spChg>
        <pc:spChg chg="del">
          <ac:chgData name="Lucy Stewart" userId="32f86b1b-3f78-4d53-95c6-741f7a7040ca" providerId="ADAL" clId="{D5DFAC19-DE46-4510-AA92-05798AC95E67}" dt="2025-02-01T14:44:08.865" v="38" actId="478"/>
          <ac:spMkLst>
            <pc:docMk/>
            <pc:sldMk cId="0" sldId="265"/>
            <ac:spMk id="5" creationId="{CC7A5154-6F7B-8094-E0B2-AE73C06F71FE}"/>
          </ac:spMkLst>
        </pc:spChg>
        <pc:graphicFrameChg chg="mod">
          <ac:chgData name="Lucy Stewart" userId="32f86b1b-3f78-4d53-95c6-741f7a7040ca" providerId="ADAL" clId="{D5DFAC19-DE46-4510-AA92-05798AC95E67}" dt="2025-02-01T14:44:14.823" v="40" actId="1076"/>
          <ac:graphicFrameMkLst>
            <pc:docMk/>
            <pc:sldMk cId="0" sldId="265"/>
            <ac:graphicFrameMk id="2" creationId="{00000000-0000-0000-0000-000000000000}"/>
          </ac:graphicFrameMkLst>
        </pc:graphicFrameChg>
      </pc:sldChg>
      <pc:sldChg chg="delSp modSp mod">
        <pc:chgData name="Lucy Stewart" userId="32f86b1b-3f78-4d53-95c6-741f7a7040ca" providerId="ADAL" clId="{D5DFAC19-DE46-4510-AA92-05798AC95E67}" dt="2025-02-01T14:44:24.059" v="43" actId="1076"/>
        <pc:sldMkLst>
          <pc:docMk/>
          <pc:sldMk cId="0" sldId="266"/>
        </pc:sldMkLst>
        <pc:spChg chg="del">
          <ac:chgData name="Lucy Stewart" userId="32f86b1b-3f78-4d53-95c6-741f7a7040ca" providerId="ADAL" clId="{D5DFAC19-DE46-4510-AA92-05798AC95E67}" dt="2025-02-01T14:44:18.981" v="41" actId="478"/>
          <ac:spMkLst>
            <pc:docMk/>
            <pc:sldMk cId="0" sldId="266"/>
            <ac:spMk id="3" creationId="{4980FB9B-A6DB-99EC-4729-6154D7E15712}"/>
          </ac:spMkLst>
        </pc:spChg>
        <pc:graphicFrameChg chg="mod">
          <ac:chgData name="Lucy Stewart" userId="32f86b1b-3f78-4d53-95c6-741f7a7040ca" providerId="ADAL" clId="{D5DFAC19-DE46-4510-AA92-05798AC95E67}" dt="2025-02-01T14:44:24.059" v="43" actId="1076"/>
          <ac:graphicFrameMkLst>
            <pc:docMk/>
            <pc:sldMk cId="0" sldId="266"/>
            <ac:graphicFrameMk id="2" creationId="{00000000-0000-0000-0000-000000000000}"/>
          </ac:graphicFrameMkLst>
        </pc:graphicFrameChg>
      </pc:sldChg>
      <pc:sldChg chg="delSp modSp mod">
        <pc:chgData name="Lucy Stewart" userId="32f86b1b-3f78-4d53-95c6-741f7a7040ca" providerId="ADAL" clId="{D5DFAC19-DE46-4510-AA92-05798AC95E67}" dt="2025-02-01T14:44:32.499" v="46" actId="1076"/>
        <pc:sldMkLst>
          <pc:docMk/>
          <pc:sldMk cId="0" sldId="267"/>
        </pc:sldMkLst>
        <pc:spChg chg="del">
          <ac:chgData name="Lucy Stewart" userId="32f86b1b-3f78-4d53-95c6-741f7a7040ca" providerId="ADAL" clId="{D5DFAC19-DE46-4510-AA92-05798AC95E67}" dt="2025-02-01T14:44:27.670" v="44" actId="478"/>
          <ac:spMkLst>
            <pc:docMk/>
            <pc:sldMk cId="0" sldId="267"/>
            <ac:spMk id="3" creationId="{B0768456-0E5C-3AD6-734E-CBE36ECCB0B4}"/>
          </ac:spMkLst>
        </pc:spChg>
        <pc:graphicFrameChg chg="mod">
          <ac:chgData name="Lucy Stewart" userId="32f86b1b-3f78-4d53-95c6-741f7a7040ca" providerId="ADAL" clId="{D5DFAC19-DE46-4510-AA92-05798AC95E67}" dt="2025-02-01T14:44:32.499" v="46" actId="1076"/>
          <ac:graphicFrameMkLst>
            <pc:docMk/>
            <pc:sldMk cId="0" sldId="267"/>
            <ac:graphicFrameMk id="2" creationId="{00000000-0000-0000-0000-000000000000}"/>
          </ac:graphicFrameMkLst>
        </pc:graphicFrameChg>
      </pc:sldChg>
      <pc:sldChg chg="delSp modSp mod">
        <pc:chgData name="Lucy Stewart" userId="32f86b1b-3f78-4d53-95c6-741f7a7040ca" providerId="ADAL" clId="{D5DFAC19-DE46-4510-AA92-05798AC95E67}" dt="2025-02-01T14:44:46.385" v="49" actId="1076"/>
        <pc:sldMkLst>
          <pc:docMk/>
          <pc:sldMk cId="0" sldId="268"/>
        </pc:sldMkLst>
        <pc:spChg chg="del">
          <ac:chgData name="Lucy Stewart" userId="32f86b1b-3f78-4d53-95c6-741f7a7040ca" providerId="ADAL" clId="{D5DFAC19-DE46-4510-AA92-05798AC95E67}" dt="2025-02-01T14:44:40.526" v="47" actId="478"/>
          <ac:spMkLst>
            <pc:docMk/>
            <pc:sldMk cId="0" sldId="268"/>
            <ac:spMk id="3" creationId="{AC3F168B-79BF-B29E-EF14-41D7E10F7D07}"/>
          </ac:spMkLst>
        </pc:spChg>
        <pc:graphicFrameChg chg="mod">
          <ac:chgData name="Lucy Stewart" userId="32f86b1b-3f78-4d53-95c6-741f7a7040ca" providerId="ADAL" clId="{D5DFAC19-DE46-4510-AA92-05798AC95E67}" dt="2025-02-01T14:44:46.385" v="49" actId="1076"/>
          <ac:graphicFrameMkLst>
            <pc:docMk/>
            <pc:sldMk cId="0" sldId="268"/>
            <ac:graphicFrameMk id="2"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A83F-45AE-A827-2A50865EAC41}"/>
              </c:ext>
            </c:extLst>
          </c:dPt>
          <c:dPt>
            <c:idx val="1"/>
            <c:invertIfNegative val="0"/>
            <c:bubble3D val="0"/>
            <c:spPr>
              <a:solidFill>
                <a:srgbClr val="1B755A"/>
              </a:solidFill>
            </c:spPr>
            <c:extLst>
              <c:ext xmlns:c16="http://schemas.microsoft.com/office/drawing/2014/chart" uri="{C3380CC4-5D6E-409C-BE32-E72D297353CC}">
                <c16:uniqueId val="{00000003-A83F-45AE-A827-2A50865EAC41}"/>
              </c:ext>
            </c:extLst>
          </c:dPt>
          <c:dPt>
            <c:idx val="2"/>
            <c:invertIfNegative val="0"/>
            <c:bubble3D val="0"/>
            <c:spPr>
              <a:solidFill>
                <a:srgbClr val="00A0BE"/>
              </a:solidFill>
            </c:spPr>
            <c:extLst>
              <c:ext xmlns:c16="http://schemas.microsoft.com/office/drawing/2014/chart" uri="{C3380CC4-5D6E-409C-BE32-E72D297353CC}">
                <c16:uniqueId val="{00000005-A83F-45AE-A827-2A50865EAC41}"/>
              </c:ext>
            </c:extLst>
          </c:dPt>
          <c:dPt>
            <c:idx val="3"/>
            <c:invertIfNegative val="0"/>
            <c:bubble3D val="0"/>
            <c:spPr>
              <a:solidFill>
                <a:srgbClr val="211176"/>
              </a:solidFill>
            </c:spPr>
            <c:extLst>
              <c:ext xmlns:c16="http://schemas.microsoft.com/office/drawing/2014/chart" uri="{C3380CC4-5D6E-409C-BE32-E72D297353CC}">
                <c16:uniqueId val="{00000007-A83F-45AE-A827-2A50865EAC41}"/>
              </c:ext>
            </c:extLst>
          </c:dPt>
          <c:dPt>
            <c:idx val="4"/>
            <c:invertIfNegative val="0"/>
            <c:bubble3D val="0"/>
            <c:spPr>
              <a:solidFill>
                <a:srgbClr val="409A7C"/>
              </a:solidFill>
            </c:spPr>
            <c:extLst>
              <c:ext xmlns:c16="http://schemas.microsoft.com/office/drawing/2014/chart" uri="{C3380CC4-5D6E-409C-BE32-E72D297353CC}">
                <c16:uniqueId val="{00000009-A83F-45AE-A827-2A50865EAC41}"/>
              </c:ext>
            </c:extLst>
          </c:dPt>
          <c:dPt>
            <c:idx val="5"/>
            <c:invertIfNegative val="0"/>
            <c:bubble3D val="0"/>
            <c:spPr>
              <a:solidFill>
                <a:srgbClr val="18BBDD"/>
              </a:solidFill>
            </c:spPr>
            <c:extLst>
              <c:ext xmlns:c16="http://schemas.microsoft.com/office/drawing/2014/chart" uri="{C3380CC4-5D6E-409C-BE32-E72D297353CC}">
                <c16:uniqueId val="{0000000B-A83F-45AE-A827-2A50865EAC41}"/>
              </c:ext>
            </c:extLst>
          </c:dPt>
          <c:dPt>
            <c:idx val="6"/>
            <c:invertIfNegative val="0"/>
            <c:bubble3D val="0"/>
            <c:spPr>
              <a:solidFill>
                <a:srgbClr val="4933B9"/>
              </a:solidFill>
            </c:spPr>
            <c:extLst>
              <c:ext xmlns:c16="http://schemas.microsoft.com/office/drawing/2014/chart" uri="{C3380CC4-5D6E-409C-BE32-E72D297353CC}">
                <c16:uniqueId val="{0000000D-A83F-45AE-A827-2A50865EAC41}"/>
              </c:ext>
            </c:extLst>
          </c:dPt>
          <c:dPt>
            <c:idx val="7"/>
            <c:invertIfNegative val="0"/>
            <c:bubble3D val="0"/>
            <c:spPr>
              <a:solidFill>
                <a:srgbClr val="51BE9C"/>
              </a:solidFill>
            </c:spPr>
            <c:extLst>
              <c:ext xmlns:c16="http://schemas.microsoft.com/office/drawing/2014/chart" uri="{C3380CC4-5D6E-409C-BE32-E72D297353CC}">
                <c16:uniqueId val="{0000000F-A83F-45AE-A827-2A50865EAC41}"/>
              </c:ext>
            </c:extLst>
          </c:dPt>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Important (Net)</c:v>
                </c:pt>
                <c:pt idx="1">
                  <c:v>Very important</c:v>
                </c:pt>
                <c:pt idx="2">
                  <c:v>Fairly important</c:v>
                </c:pt>
                <c:pt idx="3">
                  <c:v>Neither important nor unimportant</c:v>
                </c:pt>
                <c:pt idx="4">
                  <c:v>Fairly unimportant</c:v>
                </c:pt>
                <c:pt idx="5">
                  <c:v>Very unimportant</c:v>
                </c:pt>
                <c:pt idx="6">
                  <c:v>Unimportant (Net)</c:v>
                </c:pt>
                <c:pt idx="7">
                  <c:v>N-A  /Unsure</c:v>
                </c:pt>
              </c:strCache>
            </c:strRef>
          </c:cat>
          <c:val>
            <c:numRef>
              <c:f>Sheet1!$B$2:$B$9</c:f>
              <c:numCache>
                <c:formatCode>0%</c:formatCode>
                <c:ptCount val="8"/>
                <c:pt idx="0">
                  <c:v>0.45608782435129741</c:v>
                </c:pt>
                <c:pt idx="1">
                  <c:v>0.14820359281437126</c:v>
                </c:pt>
                <c:pt idx="2">
                  <c:v>0.30788423153692612</c:v>
                </c:pt>
                <c:pt idx="3">
                  <c:v>0.32085828343313372</c:v>
                </c:pt>
                <c:pt idx="4">
                  <c:v>6.6866267465069865E-2</c:v>
                </c:pt>
                <c:pt idx="5">
                  <c:v>8.4830339321357279E-2</c:v>
                </c:pt>
                <c:pt idx="6">
                  <c:v>0.15169660678642716</c:v>
                </c:pt>
                <c:pt idx="7">
                  <c:v>7.1357285429141715E-2</c:v>
                </c:pt>
              </c:numCache>
            </c:numRef>
          </c:val>
          <c:extLst>
            <c:ext xmlns:c16="http://schemas.microsoft.com/office/drawing/2014/chart" uri="{C3380CC4-5D6E-409C-BE32-E72D297353CC}">
              <c16:uniqueId val="{00000010-A83F-45AE-A827-2A50865EAC41}"/>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5"/>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stacked"/>
        <c:varyColors val="0"/>
        <c:ser>
          <c:idx val="0"/>
          <c:order val="0"/>
          <c:tx>
            <c:strRef>
              <c:f>Sheet1!$B$1</c:f>
              <c:strCache>
                <c:ptCount val="1"/>
                <c:pt idx="0">
                  <c:v>Strongly agree</c:v>
                </c:pt>
              </c:strCache>
            </c:strRef>
          </c:tx>
          <c:spPr>
            <a:solidFill>
              <a:srgbClr val="0F0542"/>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Sheet1!$B$2:$B$6</c:f>
              <c:numCache>
                <c:formatCode>0%</c:formatCode>
                <c:ptCount val="5"/>
                <c:pt idx="0">
                  <c:v>9.7804391217564873E-2</c:v>
                </c:pt>
                <c:pt idx="1">
                  <c:v>0.11377245508982035</c:v>
                </c:pt>
                <c:pt idx="2">
                  <c:v>0.1187624750499002</c:v>
                </c:pt>
                <c:pt idx="3">
                  <c:v>0.14471057884231536</c:v>
                </c:pt>
                <c:pt idx="4">
                  <c:v>9.0818363273453093E-2</c:v>
                </c:pt>
              </c:numCache>
            </c:numRef>
          </c:val>
          <c:extLst>
            <c:ext xmlns:c16="http://schemas.microsoft.com/office/drawing/2014/chart" uri="{C3380CC4-5D6E-409C-BE32-E72D297353CC}">
              <c16:uniqueId val="{00000000-1AA0-4839-B855-713209E10EC8}"/>
            </c:ext>
          </c:extLst>
        </c:ser>
        <c:ser>
          <c:idx val="1"/>
          <c:order val="1"/>
          <c:tx>
            <c:strRef>
              <c:f>Sheet1!$C$1</c:f>
              <c:strCache>
                <c:ptCount val="1"/>
                <c:pt idx="0">
                  <c:v>Somewhat agree</c:v>
                </c:pt>
              </c:strCache>
            </c:strRef>
          </c:tx>
          <c:spPr>
            <a:solidFill>
              <a:srgbClr val="1B755A"/>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Sheet1!$C$2:$C$6</c:f>
              <c:numCache>
                <c:formatCode>0%</c:formatCode>
                <c:ptCount val="5"/>
                <c:pt idx="0">
                  <c:v>0.24850299401197604</c:v>
                </c:pt>
                <c:pt idx="1">
                  <c:v>0.27594810379241519</c:v>
                </c:pt>
                <c:pt idx="2">
                  <c:v>0.30289421157684632</c:v>
                </c:pt>
                <c:pt idx="3">
                  <c:v>0.31936127744510978</c:v>
                </c:pt>
                <c:pt idx="4">
                  <c:v>0.25998003992015967</c:v>
                </c:pt>
              </c:numCache>
            </c:numRef>
          </c:val>
          <c:extLst>
            <c:ext xmlns:c16="http://schemas.microsoft.com/office/drawing/2014/chart" uri="{C3380CC4-5D6E-409C-BE32-E72D297353CC}">
              <c16:uniqueId val="{00000001-1AA0-4839-B855-713209E10EC8}"/>
            </c:ext>
          </c:extLst>
        </c:ser>
        <c:ser>
          <c:idx val="2"/>
          <c:order val="2"/>
          <c:tx>
            <c:strRef>
              <c:f>Sheet1!$D$1</c:f>
              <c:strCache>
                <c:ptCount val="1"/>
                <c:pt idx="0">
                  <c:v>Neither agree nor disagree</c:v>
                </c:pt>
              </c:strCache>
            </c:strRef>
          </c:tx>
          <c:spPr>
            <a:solidFill>
              <a:srgbClr val="00A0BE"/>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Sheet1!$D$2:$D$6</c:f>
              <c:numCache>
                <c:formatCode>0%</c:formatCode>
                <c:ptCount val="5"/>
                <c:pt idx="0">
                  <c:v>0.37974051896207583</c:v>
                </c:pt>
                <c:pt idx="1">
                  <c:v>0.3532934131736527</c:v>
                </c:pt>
                <c:pt idx="2">
                  <c:v>0.34530938123752497</c:v>
                </c:pt>
                <c:pt idx="3">
                  <c:v>0.32634730538922158</c:v>
                </c:pt>
                <c:pt idx="4">
                  <c:v>0.34281437125748504</c:v>
                </c:pt>
              </c:numCache>
            </c:numRef>
          </c:val>
          <c:extLst>
            <c:ext xmlns:c16="http://schemas.microsoft.com/office/drawing/2014/chart" uri="{C3380CC4-5D6E-409C-BE32-E72D297353CC}">
              <c16:uniqueId val="{00000002-1AA0-4839-B855-713209E10EC8}"/>
            </c:ext>
          </c:extLst>
        </c:ser>
        <c:ser>
          <c:idx val="3"/>
          <c:order val="3"/>
          <c:tx>
            <c:strRef>
              <c:f>Sheet1!$E$1</c:f>
              <c:strCache>
                <c:ptCount val="1"/>
                <c:pt idx="0">
                  <c:v>Somewhat disagree</c:v>
                </c:pt>
              </c:strCache>
            </c:strRef>
          </c:tx>
          <c:spPr>
            <a:solidFill>
              <a:srgbClr val="211176"/>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Sheet1!$E$2:$E$6</c:f>
              <c:numCache>
                <c:formatCode>0%</c:formatCode>
                <c:ptCount val="5"/>
                <c:pt idx="0">
                  <c:v>0.10678642714570859</c:v>
                </c:pt>
                <c:pt idx="1">
                  <c:v>8.1836327345309379E-2</c:v>
                </c:pt>
                <c:pt idx="2">
                  <c:v>7.2854291417165665E-2</c:v>
                </c:pt>
                <c:pt idx="3">
                  <c:v>7.3353293413173648E-2</c:v>
                </c:pt>
                <c:pt idx="4">
                  <c:v>0.12624750499001997</c:v>
                </c:pt>
              </c:numCache>
            </c:numRef>
          </c:val>
          <c:extLst>
            <c:ext xmlns:c16="http://schemas.microsoft.com/office/drawing/2014/chart" uri="{C3380CC4-5D6E-409C-BE32-E72D297353CC}">
              <c16:uniqueId val="{00000003-1AA0-4839-B855-713209E10EC8}"/>
            </c:ext>
          </c:extLst>
        </c:ser>
        <c:ser>
          <c:idx val="4"/>
          <c:order val="4"/>
          <c:tx>
            <c:strRef>
              <c:f>Sheet1!$F$1</c:f>
              <c:strCache>
                <c:ptCount val="1"/>
                <c:pt idx="0">
                  <c:v>Strongly disagree</c:v>
                </c:pt>
              </c:strCache>
            </c:strRef>
          </c:tx>
          <c:spPr>
            <a:solidFill>
              <a:srgbClr val="409A7C"/>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Sheet1!$F$2:$F$6</c:f>
              <c:numCache>
                <c:formatCode>0%</c:formatCode>
                <c:ptCount val="5"/>
                <c:pt idx="0">
                  <c:v>5.6886227544910177E-2</c:v>
                </c:pt>
                <c:pt idx="1">
                  <c:v>7.9840319361277445E-2</c:v>
                </c:pt>
                <c:pt idx="2">
                  <c:v>6.0379241516966067E-2</c:v>
                </c:pt>
                <c:pt idx="3">
                  <c:v>3.3932135728542916E-2</c:v>
                </c:pt>
                <c:pt idx="4">
                  <c:v>7.5848303393213579E-2</c:v>
                </c:pt>
              </c:numCache>
            </c:numRef>
          </c:val>
          <c:extLst>
            <c:ext xmlns:c16="http://schemas.microsoft.com/office/drawing/2014/chart" uri="{C3380CC4-5D6E-409C-BE32-E72D297353CC}">
              <c16:uniqueId val="{00000004-1AA0-4839-B855-713209E10EC8}"/>
            </c:ext>
          </c:extLst>
        </c:ser>
        <c:ser>
          <c:idx val="5"/>
          <c:order val="5"/>
          <c:tx>
            <c:strRef>
              <c:f>Sheet1!$G$1</c:f>
              <c:strCache>
                <c:ptCount val="1"/>
                <c:pt idx="0">
                  <c:v>N-A/Unsure</c:v>
                </c:pt>
              </c:strCache>
            </c:strRef>
          </c:tx>
          <c:spPr>
            <a:solidFill>
              <a:srgbClr val="18BBDD"/>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Brands are doing a good job of making their missions and values visible</c:v>
                </c:pt>
                <c:pt idx="1">
                  <c:v>More visible brand missions and values would help me to make easier purchasing decisions</c:v>
                </c:pt>
                <c:pt idx="2">
                  <c:v>I think brands that make their mission and values visible / easily accessible are more trustworthy</c:v>
                </c:pt>
                <c:pt idx="3">
                  <c:v>I am often wary that brands' missions and values are misleading / false (e.g. greenwashing)</c:v>
                </c:pt>
                <c:pt idx="4">
                  <c:v>I think brands genuinely do value things like sustainability, diversity and inclusion and social and economic justice etc. over profit</c:v>
                </c:pt>
              </c:strCache>
            </c:strRef>
          </c:cat>
          <c:val>
            <c:numRef>
              <c:f>Sheet1!$G$2:$G$6</c:f>
              <c:numCache>
                <c:formatCode>0%</c:formatCode>
                <c:ptCount val="5"/>
                <c:pt idx="0">
                  <c:v>0.11027944111776447</c:v>
                </c:pt>
                <c:pt idx="1">
                  <c:v>9.5309381237524957E-2</c:v>
                </c:pt>
                <c:pt idx="2">
                  <c:v>9.9800399201596807E-2</c:v>
                </c:pt>
                <c:pt idx="3">
                  <c:v>0.10229540918163672</c:v>
                </c:pt>
                <c:pt idx="4">
                  <c:v>0.10429141716566866</c:v>
                </c:pt>
              </c:numCache>
            </c:numRef>
          </c:val>
          <c:extLst>
            <c:ext xmlns:c16="http://schemas.microsoft.com/office/drawing/2014/chart" uri="{C3380CC4-5D6E-409C-BE32-E72D297353CC}">
              <c16:uniqueId val="{00000005-1AA0-4839-B855-713209E10EC8}"/>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l"/>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t"/>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legend>
      <c:legendPos val="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BC42-4F64-9263-91F39FAF123D}"/>
              </c:ext>
            </c:extLst>
          </c:dPt>
          <c:dPt>
            <c:idx val="1"/>
            <c:invertIfNegative val="0"/>
            <c:bubble3D val="0"/>
            <c:spPr>
              <a:solidFill>
                <a:srgbClr val="1B755A"/>
              </a:solidFill>
            </c:spPr>
            <c:extLst>
              <c:ext xmlns:c16="http://schemas.microsoft.com/office/drawing/2014/chart" uri="{C3380CC4-5D6E-409C-BE32-E72D297353CC}">
                <c16:uniqueId val="{00000003-BC42-4F64-9263-91F39FAF123D}"/>
              </c:ext>
            </c:extLst>
          </c:dPt>
          <c:dPt>
            <c:idx val="2"/>
            <c:invertIfNegative val="0"/>
            <c:bubble3D val="0"/>
            <c:spPr>
              <a:solidFill>
                <a:srgbClr val="00A0BE"/>
              </a:solidFill>
            </c:spPr>
            <c:extLst>
              <c:ext xmlns:c16="http://schemas.microsoft.com/office/drawing/2014/chart" uri="{C3380CC4-5D6E-409C-BE32-E72D297353CC}">
                <c16:uniqueId val="{00000005-BC42-4F64-9263-91F39FAF123D}"/>
              </c:ext>
            </c:extLst>
          </c:dPt>
          <c:dPt>
            <c:idx val="3"/>
            <c:invertIfNegative val="0"/>
            <c:bubble3D val="0"/>
            <c:spPr>
              <a:solidFill>
                <a:srgbClr val="211176"/>
              </a:solidFill>
            </c:spPr>
            <c:extLst>
              <c:ext xmlns:c16="http://schemas.microsoft.com/office/drawing/2014/chart" uri="{C3380CC4-5D6E-409C-BE32-E72D297353CC}">
                <c16:uniqueId val="{00000007-BC42-4F64-9263-91F39FAF123D}"/>
              </c:ext>
            </c:extLst>
          </c:dPt>
          <c:dPt>
            <c:idx val="4"/>
            <c:invertIfNegative val="0"/>
            <c:bubble3D val="0"/>
            <c:spPr>
              <a:solidFill>
                <a:srgbClr val="409A7C"/>
              </a:solidFill>
            </c:spPr>
            <c:extLst>
              <c:ext xmlns:c16="http://schemas.microsoft.com/office/drawing/2014/chart" uri="{C3380CC4-5D6E-409C-BE32-E72D297353CC}">
                <c16:uniqueId val="{00000009-BC42-4F64-9263-91F39FAF123D}"/>
              </c:ext>
            </c:extLst>
          </c:dPt>
          <c:dPt>
            <c:idx val="5"/>
            <c:invertIfNegative val="0"/>
            <c:bubble3D val="0"/>
            <c:spPr>
              <a:solidFill>
                <a:srgbClr val="18BBDD"/>
              </a:solidFill>
            </c:spPr>
            <c:extLst>
              <c:ext xmlns:c16="http://schemas.microsoft.com/office/drawing/2014/chart" uri="{C3380CC4-5D6E-409C-BE32-E72D297353CC}">
                <c16:uniqueId val="{0000000B-BC42-4F64-9263-91F39FAF123D}"/>
              </c:ext>
            </c:extLst>
          </c:dPt>
          <c:dPt>
            <c:idx val="6"/>
            <c:invertIfNegative val="0"/>
            <c:bubble3D val="0"/>
            <c:spPr>
              <a:solidFill>
                <a:srgbClr val="4933B9"/>
              </a:solidFill>
            </c:spPr>
            <c:extLst>
              <c:ext xmlns:c16="http://schemas.microsoft.com/office/drawing/2014/chart" uri="{C3380CC4-5D6E-409C-BE32-E72D297353CC}">
                <c16:uniqueId val="{0000000D-BC42-4F64-9263-91F39FAF123D}"/>
              </c:ext>
            </c:extLst>
          </c:dPt>
          <c:dPt>
            <c:idx val="7"/>
            <c:invertIfNegative val="0"/>
            <c:bubble3D val="0"/>
            <c:spPr>
              <a:solidFill>
                <a:srgbClr val="51BE9C"/>
              </a:solidFill>
            </c:spPr>
            <c:extLst>
              <c:ext xmlns:c16="http://schemas.microsoft.com/office/drawing/2014/chart" uri="{C3380CC4-5D6E-409C-BE32-E72D297353CC}">
                <c16:uniqueId val="{0000000F-BC42-4F64-9263-91F39FAF123D}"/>
              </c:ext>
            </c:extLst>
          </c:dPt>
          <c:dPt>
            <c:idx val="8"/>
            <c:invertIfNegative val="0"/>
            <c:bubble3D val="0"/>
            <c:spPr>
              <a:solidFill>
                <a:srgbClr val="52E2FA"/>
              </a:solidFill>
            </c:spPr>
            <c:extLst>
              <c:ext xmlns:c16="http://schemas.microsoft.com/office/drawing/2014/chart" uri="{C3380CC4-5D6E-409C-BE32-E72D297353CC}">
                <c16:uniqueId val="{00000011-BC42-4F64-9263-91F39FAF123D}"/>
              </c:ext>
            </c:extLst>
          </c:dPt>
          <c:dPt>
            <c:idx val="9"/>
            <c:invertIfNegative val="0"/>
            <c:bubble3D val="0"/>
            <c:spPr>
              <a:solidFill>
                <a:srgbClr val="6951EF"/>
              </a:solidFill>
            </c:spPr>
            <c:extLst>
              <c:ext xmlns:c16="http://schemas.microsoft.com/office/drawing/2014/chart" uri="{C3380CC4-5D6E-409C-BE32-E72D297353CC}">
                <c16:uniqueId val="{00000013-BC42-4F64-9263-91F39FAF123D}"/>
              </c:ext>
            </c:extLst>
          </c:dPt>
          <c:dPt>
            <c:idx val="10"/>
            <c:invertIfNegative val="0"/>
            <c:bubble3D val="0"/>
            <c:spPr>
              <a:solidFill>
                <a:srgbClr val="96D8C0"/>
              </a:solidFill>
            </c:spPr>
            <c:extLst>
              <c:ext xmlns:c16="http://schemas.microsoft.com/office/drawing/2014/chart" uri="{C3380CC4-5D6E-409C-BE32-E72D297353CC}">
                <c16:uniqueId val="{00000015-BC42-4F64-9263-91F39FAF123D}"/>
              </c:ext>
            </c:extLst>
          </c:dPt>
          <c:dPt>
            <c:idx val="11"/>
            <c:invertIfNegative val="0"/>
            <c:bubble3D val="0"/>
            <c:spPr>
              <a:solidFill>
                <a:srgbClr val="88E9F9"/>
              </a:solidFill>
            </c:spPr>
            <c:extLst>
              <c:ext xmlns:c16="http://schemas.microsoft.com/office/drawing/2014/chart" uri="{C3380CC4-5D6E-409C-BE32-E72D297353CC}">
                <c16:uniqueId val="{00000017-BC42-4F64-9263-91F39FAF123D}"/>
              </c:ext>
            </c:extLst>
          </c:dPt>
          <c:dPt>
            <c:idx val="12"/>
            <c:invertIfNegative val="0"/>
            <c:bubble3D val="0"/>
            <c:spPr>
              <a:solidFill>
                <a:srgbClr val="CBC0FF"/>
              </a:solidFill>
            </c:spPr>
            <c:extLst>
              <c:ext xmlns:c16="http://schemas.microsoft.com/office/drawing/2014/chart" uri="{C3380CC4-5D6E-409C-BE32-E72D297353CC}">
                <c16:uniqueId val="{00000019-BC42-4F64-9263-91F39FAF123D}"/>
              </c:ext>
            </c:extLst>
          </c:dPt>
          <c:dPt>
            <c:idx val="13"/>
            <c:invertIfNegative val="0"/>
            <c:bubble3D val="0"/>
            <c:spPr>
              <a:solidFill>
                <a:srgbClr val="D9F1E8"/>
              </a:solidFill>
            </c:spPr>
            <c:extLst>
              <c:ext xmlns:c16="http://schemas.microsoft.com/office/drawing/2014/chart" uri="{C3380CC4-5D6E-409C-BE32-E72D297353CC}">
                <c16:uniqueId val="{0000001B-BC42-4F64-9263-91F39FAF123D}"/>
              </c:ext>
            </c:extLst>
          </c:dPt>
          <c:dPt>
            <c:idx val="14"/>
            <c:invertIfNegative val="0"/>
            <c:bubble3D val="0"/>
            <c:spPr>
              <a:solidFill>
                <a:srgbClr val="CCF7FF"/>
              </a:solidFill>
            </c:spPr>
            <c:extLst>
              <c:ext xmlns:c16="http://schemas.microsoft.com/office/drawing/2014/chart" uri="{C3380CC4-5D6E-409C-BE32-E72D297353CC}">
                <c16:uniqueId val="{0000001D-BC42-4F64-9263-91F39FAF123D}"/>
              </c:ext>
            </c:extLst>
          </c:dPt>
          <c:dPt>
            <c:idx val="15"/>
            <c:invertIfNegative val="0"/>
            <c:bubble3D val="0"/>
            <c:spPr>
              <a:solidFill>
                <a:srgbClr val="0F0542"/>
              </a:solidFill>
            </c:spPr>
            <c:extLst>
              <c:ext xmlns:c16="http://schemas.microsoft.com/office/drawing/2014/chart" uri="{C3380CC4-5D6E-409C-BE32-E72D297353CC}">
                <c16:uniqueId val="{0000001F-BC42-4F64-9263-91F39FAF123D}"/>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Supermarkets</c:v>
                </c:pt>
                <c:pt idx="1">
                  <c:v>Beauty</c:v>
                </c:pt>
                <c:pt idx="2">
                  <c:v>Fashion</c:v>
                </c:pt>
                <c:pt idx="3">
                  <c:v>Health &amp; Fitness</c:v>
                </c:pt>
                <c:pt idx="4">
                  <c:v>Entertainment (e.g. Netflix, Disney+, Amazon Prime)</c:v>
                </c:pt>
                <c:pt idx="5">
                  <c:v>Travel</c:v>
                </c:pt>
                <c:pt idx="6">
                  <c:v>Technology (e.g. Google, Apple etc.)</c:v>
                </c:pt>
                <c:pt idx="7">
                  <c:v>Hospitality (e.g. restaurants, pubs, hotels)</c:v>
                </c:pt>
                <c:pt idx="8">
                  <c:v>Banking</c:v>
                </c:pt>
                <c:pt idx="9">
                  <c:v>Gaming</c:v>
                </c:pt>
                <c:pt idx="10">
                  <c:v>Media (e.g. broadcasters)</c:v>
                </c:pt>
                <c:pt idx="11">
                  <c:v>News outlets</c:v>
                </c:pt>
                <c:pt idx="12">
                  <c:v>Car manufacturers</c:v>
                </c:pt>
                <c:pt idx="13">
                  <c:v>Utilities (e.g. energy providers)</c:v>
                </c:pt>
                <c:pt idx="14">
                  <c:v>Telecoms</c:v>
                </c:pt>
                <c:pt idx="15">
                  <c:v>Gambling</c:v>
                </c:pt>
              </c:strCache>
            </c:strRef>
          </c:cat>
          <c:val>
            <c:numRef>
              <c:f>Sheet1!$B$2:$B$20</c:f>
              <c:numCache>
                <c:formatCode>0%</c:formatCode>
                <c:ptCount val="16"/>
                <c:pt idx="0">
                  <c:v>0.19411177644710581</c:v>
                </c:pt>
                <c:pt idx="1">
                  <c:v>0.13872255489021959</c:v>
                </c:pt>
                <c:pt idx="2">
                  <c:v>0.12924151696606789</c:v>
                </c:pt>
                <c:pt idx="3">
                  <c:v>0.1272455089820359</c:v>
                </c:pt>
                <c:pt idx="4">
                  <c:v>0.1212574850299401</c:v>
                </c:pt>
                <c:pt idx="5">
                  <c:v>0.1197604790419162</c:v>
                </c:pt>
                <c:pt idx="6">
                  <c:v>0.1082834331337325</c:v>
                </c:pt>
                <c:pt idx="7">
                  <c:v>0.1082834331337325</c:v>
                </c:pt>
                <c:pt idx="8">
                  <c:v>0.1072854291417166</c:v>
                </c:pt>
                <c:pt idx="9">
                  <c:v>9.6307385229540923E-2</c:v>
                </c:pt>
                <c:pt idx="10">
                  <c:v>7.2854291417165665E-2</c:v>
                </c:pt>
                <c:pt idx="11">
                  <c:v>7.2854291417165665E-2</c:v>
                </c:pt>
                <c:pt idx="12">
                  <c:v>6.5868263473053898E-2</c:v>
                </c:pt>
                <c:pt idx="13">
                  <c:v>6.5369261477045915E-2</c:v>
                </c:pt>
                <c:pt idx="14">
                  <c:v>5.239520958083832E-2</c:v>
                </c:pt>
                <c:pt idx="15">
                  <c:v>4.940119760479042E-2</c:v>
                </c:pt>
              </c:numCache>
            </c:numRef>
          </c:val>
          <c:extLst>
            <c:ext xmlns:c16="http://schemas.microsoft.com/office/drawing/2014/chart" uri="{C3380CC4-5D6E-409C-BE32-E72D297353CC}">
              <c16:uniqueId val="{00000026-BC42-4F64-9263-91F39FAF123D}"/>
            </c:ext>
          </c:extLst>
        </c:ser>
        <c:dLbls>
          <c:showLegendKey val="0"/>
          <c:showVal val="0"/>
          <c:showCatName val="0"/>
          <c:showSerName val="0"/>
          <c:showPercent val="0"/>
          <c:showBubbleSize val="0"/>
        </c:dLbls>
        <c:gapWidth val="150"/>
        <c:axId val="-2068027336"/>
        <c:axId val="-2113994440"/>
      </c:barChart>
      <c:catAx>
        <c:axId val="-2068027336"/>
        <c:scaling>
          <c:orientation val="maxMin"/>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t"/>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overlay val="0"/>
    </c:title>
    <c:autoTitleDeleted val="0"/>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741A-4DD0-991C-4C01E41B492F}"/>
              </c:ext>
            </c:extLst>
          </c:dPt>
          <c:dPt>
            <c:idx val="1"/>
            <c:invertIfNegative val="0"/>
            <c:bubble3D val="0"/>
            <c:spPr>
              <a:solidFill>
                <a:srgbClr val="CCF7FF"/>
              </a:solidFill>
            </c:spPr>
            <c:extLst>
              <c:ext xmlns:c16="http://schemas.microsoft.com/office/drawing/2014/chart" uri="{C3380CC4-5D6E-409C-BE32-E72D297353CC}">
                <c16:uniqueId val="{00000003-741A-4DD0-991C-4C01E41B492F}"/>
              </c:ext>
            </c:extLst>
          </c:dPt>
          <c:dPt>
            <c:idx val="2"/>
            <c:invertIfNegative val="0"/>
            <c:bubble3D val="0"/>
            <c:spPr>
              <a:solidFill>
                <a:srgbClr val="D9F1E8"/>
              </a:solidFill>
            </c:spPr>
            <c:extLst>
              <c:ext xmlns:c16="http://schemas.microsoft.com/office/drawing/2014/chart" uri="{C3380CC4-5D6E-409C-BE32-E72D297353CC}">
                <c16:uniqueId val="{00000005-741A-4DD0-991C-4C01E41B492F}"/>
              </c:ext>
            </c:extLst>
          </c:dPt>
          <c:dPt>
            <c:idx val="3"/>
            <c:invertIfNegative val="0"/>
            <c:bubble3D val="0"/>
            <c:spPr>
              <a:solidFill>
                <a:srgbClr val="CBC0FF"/>
              </a:solidFill>
            </c:spPr>
            <c:extLst>
              <c:ext xmlns:c16="http://schemas.microsoft.com/office/drawing/2014/chart" uri="{C3380CC4-5D6E-409C-BE32-E72D297353CC}">
                <c16:uniqueId val="{00000007-741A-4DD0-991C-4C01E41B492F}"/>
              </c:ext>
            </c:extLst>
          </c:dPt>
          <c:dPt>
            <c:idx val="4"/>
            <c:invertIfNegative val="0"/>
            <c:bubble3D val="0"/>
            <c:spPr>
              <a:solidFill>
                <a:srgbClr val="96D8C0"/>
              </a:solidFill>
            </c:spPr>
            <c:extLst>
              <c:ext xmlns:c16="http://schemas.microsoft.com/office/drawing/2014/chart" uri="{C3380CC4-5D6E-409C-BE32-E72D297353CC}">
                <c16:uniqueId val="{00000009-741A-4DD0-991C-4C01E41B492F}"/>
              </c:ext>
            </c:extLst>
          </c:dPt>
          <c:dPt>
            <c:idx val="5"/>
            <c:invertIfNegative val="0"/>
            <c:bubble3D val="0"/>
            <c:spPr>
              <a:solidFill>
                <a:srgbClr val="88E9F9"/>
              </a:solidFill>
            </c:spPr>
            <c:extLst>
              <c:ext xmlns:c16="http://schemas.microsoft.com/office/drawing/2014/chart" uri="{C3380CC4-5D6E-409C-BE32-E72D297353CC}">
                <c16:uniqueId val="{0000000B-741A-4DD0-991C-4C01E41B492F}"/>
              </c:ext>
            </c:extLst>
          </c:dPt>
          <c:dPt>
            <c:idx val="6"/>
            <c:invertIfNegative val="0"/>
            <c:bubble3D val="0"/>
            <c:spPr>
              <a:solidFill>
                <a:srgbClr val="6951EF"/>
              </a:solidFill>
            </c:spPr>
            <c:extLst>
              <c:ext xmlns:c16="http://schemas.microsoft.com/office/drawing/2014/chart" uri="{C3380CC4-5D6E-409C-BE32-E72D297353CC}">
                <c16:uniqueId val="{0000000D-741A-4DD0-991C-4C01E41B492F}"/>
              </c:ext>
            </c:extLst>
          </c:dPt>
          <c:dPt>
            <c:idx val="7"/>
            <c:invertIfNegative val="0"/>
            <c:bubble3D val="0"/>
            <c:spPr>
              <a:solidFill>
                <a:srgbClr val="52E2FA"/>
              </a:solidFill>
            </c:spPr>
            <c:extLst>
              <c:ext xmlns:c16="http://schemas.microsoft.com/office/drawing/2014/chart" uri="{C3380CC4-5D6E-409C-BE32-E72D297353CC}">
                <c16:uniqueId val="{0000000F-741A-4DD0-991C-4C01E41B492F}"/>
              </c:ext>
            </c:extLst>
          </c:dPt>
          <c:dPt>
            <c:idx val="8"/>
            <c:invertIfNegative val="0"/>
            <c:bubble3D val="0"/>
            <c:spPr>
              <a:solidFill>
                <a:srgbClr val="51BE9C"/>
              </a:solidFill>
            </c:spPr>
            <c:extLst>
              <c:ext xmlns:c16="http://schemas.microsoft.com/office/drawing/2014/chart" uri="{C3380CC4-5D6E-409C-BE32-E72D297353CC}">
                <c16:uniqueId val="{00000011-741A-4DD0-991C-4C01E41B492F}"/>
              </c:ext>
            </c:extLst>
          </c:dPt>
          <c:dPt>
            <c:idx val="9"/>
            <c:invertIfNegative val="0"/>
            <c:bubble3D val="0"/>
            <c:spPr>
              <a:solidFill>
                <a:srgbClr val="4933B9"/>
              </a:solidFill>
            </c:spPr>
            <c:extLst>
              <c:ext xmlns:c16="http://schemas.microsoft.com/office/drawing/2014/chart" uri="{C3380CC4-5D6E-409C-BE32-E72D297353CC}">
                <c16:uniqueId val="{00000013-741A-4DD0-991C-4C01E41B492F}"/>
              </c:ext>
            </c:extLst>
          </c:dPt>
          <c:dPt>
            <c:idx val="10"/>
            <c:invertIfNegative val="0"/>
            <c:bubble3D val="0"/>
            <c:spPr>
              <a:solidFill>
                <a:srgbClr val="18BBDD"/>
              </a:solidFill>
            </c:spPr>
            <c:extLst>
              <c:ext xmlns:c16="http://schemas.microsoft.com/office/drawing/2014/chart" uri="{C3380CC4-5D6E-409C-BE32-E72D297353CC}">
                <c16:uniqueId val="{00000015-741A-4DD0-991C-4C01E41B492F}"/>
              </c:ext>
            </c:extLst>
          </c:dPt>
          <c:dPt>
            <c:idx val="11"/>
            <c:invertIfNegative val="0"/>
            <c:bubble3D val="0"/>
            <c:spPr>
              <a:solidFill>
                <a:srgbClr val="409A7C"/>
              </a:solidFill>
            </c:spPr>
            <c:extLst>
              <c:ext xmlns:c16="http://schemas.microsoft.com/office/drawing/2014/chart" uri="{C3380CC4-5D6E-409C-BE32-E72D297353CC}">
                <c16:uniqueId val="{00000017-741A-4DD0-991C-4C01E41B492F}"/>
              </c:ext>
            </c:extLst>
          </c:dPt>
          <c:dPt>
            <c:idx val="12"/>
            <c:invertIfNegative val="0"/>
            <c:bubble3D val="0"/>
            <c:spPr>
              <a:solidFill>
                <a:srgbClr val="211176"/>
              </a:solidFill>
            </c:spPr>
            <c:extLst>
              <c:ext xmlns:c16="http://schemas.microsoft.com/office/drawing/2014/chart" uri="{C3380CC4-5D6E-409C-BE32-E72D297353CC}">
                <c16:uniqueId val="{00000019-741A-4DD0-991C-4C01E41B492F}"/>
              </c:ext>
            </c:extLst>
          </c:dPt>
          <c:dPt>
            <c:idx val="13"/>
            <c:invertIfNegative val="0"/>
            <c:bubble3D val="0"/>
            <c:spPr>
              <a:solidFill>
                <a:srgbClr val="00A0BE"/>
              </a:solidFill>
            </c:spPr>
            <c:extLst>
              <c:ext xmlns:c16="http://schemas.microsoft.com/office/drawing/2014/chart" uri="{C3380CC4-5D6E-409C-BE32-E72D297353CC}">
                <c16:uniqueId val="{0000001B-741A-4DD0-991C-4C01E41B492F}"/>
              </c:ext>
            </c:extLst>
          </c:dPt>
          <c:dPt>
            <c:idx val="14"/>
            <c:invertIfNegative val="0"/>
            <c:bubble3D val="0"/>
            <c:spPr>
              <a:solidFill>
                <a:srgbClr val="1B755A"/>
              </a:solidFill>
            </c:spPr>
            <c:extLst>
              <c:ext xmlns:c16="http://schemas.microsoft.com/office/drawing/2014/chart" uri="{C3380CC4-5D6E-409C-BE32-E72D297353CC}">
                <c16:uniqueId val="{0000001D-741A-4DD0-991C-4C01E41B492F}"/>
              </c:ext>
            </c:extLst>
          </c:dPt>
          <c:dPt>
            <c:idx val="15"/>
            <c:invertIfNegative val="0"/>
            <c:bubble3D val="0"/>
            <c:spPr>
              <a:solidFill>
                <a:srgbClr val="0F0542"/>
              </a:solidFill>
            </c:spPr>
            <c:extLst>
              <c:ext xmlns:c16="http://schemas.microsoft.com/office/drawing/2014/chart" uri="{C3380CC4-5D6E-409C-BE32-E72D297353CC}">
                <c16:uniqueId val="{0000001F-741A-4DD0-991C-4C01E41B492F}"/>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Gambling</c:v>
                </c:pt>
                <c:pt idx="1">
                  <c:v>Telecoms</c:v>
                </c:pt>
                <c:pt idx="2">
                  <c:v>Gaming</c:v>
                </c:pt>
                <c:pt idx="3">
                  <c:v>Car manufacturers</c:v>
                </c:pt>
                <c:pt idx="4">
                  <c:v>Utilities (e.g. energy providers)</c:v>
                </c:pt>
                <c:pt idx="5">
                  <c:v>News outlets</c:v>
                </c:pt>
                <c:pt idx="6">
                  <c:v>Hospitality (e.g. restaurants, pubs, hotels)</c:v>
                </c:pt>
                <c:pt idx="7">
                  <c:v>Media (e.g. broadcasters)</c:v>
                </c:pt>
                <c:pt idx="8">
                  <c:v>Travel</c:v>
                </c:pt>
                <c:pt idx="9">
                  <c:v>Entertainment (e.g. Netflix, Disney+, Amazon Prime)</c:v>
                </c:pt>
                <c:pt idx="10">
                  <c:v>Banking</c:v>
                </c:pt>
                <c:pt idx="11">
                  <c:v>Health &amp; Fitness</c:v>
                </c:pt>
                <c:pt idx="12">
                  <c:v>Technology (e.g. Google, Apple etc.)</c:v>
                </c:pt>
                <c:pt idx="13">
                  <c:v>Fashion</c:v>
                </c:pt>
                <c:pt idx="14">
                  <c:v>Beauty</c:v>
                </c:pt>
                <c:pt idx="15">
                  <c:v>Supermarkets</c:v>
                </c:pt>
              </c:strCache>
            </c:strRef>
          </c:cat>
          <c:val>
            <c:numRef>
              <c:f>Sheet1!$B$2:$B$20</c:f>
              <c:numCache>
                <c:formatCode>0%</c:formatCode>
                <c:ptCount val="16"/>
                <c:pt idx="0">
                  <c:v>5.5389221556886227E-2</c:v>
                </c:pt>
                <c:pt idx="1">
                  <c:v>5.6886227544910177E-2</c:v>
                </c:pt>
                <c:pt idx="2">
                  <c:v>6.1377245508982027E-2</c:v>
                </c:pt>
                <c:pt idx="3">
                  <c:v>6.7864271457085831E-2</c:v>
                </c:pt>
                <c:pt idx="4">
                  <c:v>7.5349301397205595E-2</c:v>
                </c:pt>
                <c:pt idx="5">
                  <c:v>7.5349301397205595E-2</c:v>
                </c:pt>
                <c:pt idx="6">
                  <c:v>8.9820359281437126E-2</c:v>
                </c:pt>
                <c:pt idx="7">
                  <c:v>9.0319361277445109E-2</c:v>
                </c:pt>
                <c:pt idx="8">
                  <c:v>9.4311377245508976E-2</c:v>
                </c:pt>
                <c:pt idx="9">
                  <c:v>9.9800399201596807E-2</c:v>
                </c:pt>
                <c:pt idx="10">
                  <c:v>0.1067864271457086</c:v>
                </c:pt>
                <c:pt idx="11">
                  <c:v>0.10878243512974051</c:v>
                </c:pt>
                <c:pt idx="12">
                  <c:v>0.1107784431137725</c:v>
                </c:pt>
                <c:pt idx="13">
                  <c:v>0.1197604790419162</c:v>
                </c:pt>
                <c:pt idx="14">
                  <c:v>0.1217564870259481</c:v>
                </c:pt>
                <c:pt idx="15">
                  <c:v>0.18113772455089819</c:v>
                </c:pt>
              </c:numCache>
            </c:numRef>
          </c:val>
          <c:extLst>
            <c:ext xmlns:c16="http://schemas.microsoft.com/office/drawing/2014/chart" uri="{C3380CC4-5D6E-409C-BE32-E72D297353CC}">
              <c16:uniqueId val="{00000026-741A-4DD0-991C-4C01E41B492F}"/>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b"/>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65B8-4885-A497-5C133571D2E4}"/>
              </c:ext>
            </c:extLst>
          </c:dPt>
          <c:dPt>
            <c:idx val="1"/>
            <c:invertIfNegative val="0"/>
            <c:bubble3D val="0"/>
            <c:spPr>
              <a:solidFill>
                <a:srgbClr val="CCF7FF"/>
              </a:solidFill>
            </c:spPr>
            <c:extLst>
              <c:ext xmlns:c16="http://schemas.microsoft.com/office/drawing/2014/chart" uri="{C3380CC4-5D6E-409C-BE32-E72D297353CC}">
                <c16:uniqueId val="{00000003-65B8-4885-A497-5C133571D2E4}"/>
              </c:ext>
            </c:extLst>
          </c:dPt>
          <c:dPt>
            <c:idx val="2"/>
            <c:invertIfNegative val="0"/>
            <c:bubble3D val="0"/>
            <c:spPr>
              <a:solidFill>
                <a:srgbClr val="D9F1E8"/>
              </a:solidFill>
            </c:spPr>
            <c:extLst>
              <c:ext xmlns:c16="http://schemas.microsoft.com/office/drawing/2014/chart" uri="{C3380CC4-5D6E-409C-BE32-E72D297353CC}">
                <c16:uniqueId val="{00000005-65B8-4885-A497-5C133571D2E4}"/>
              </c:ext>
            </c:extLst>
          </c:dPt>
          <c:dPt>
            <c:idx val="3"/>
            <c:invertIfNegative val="0"/>
            <c:bubble3D val="0"/>
            <c:spPr>
              <a:solidFill>
                <a:srgbClr val="CBC0FF"/>
              </a:solidFill>
            </c:spPr>
            <c:extLst>
              <c:ext xmlns:c16="http://schemas.microsoft.com/office/drawing/2014/chart" uri="{C3380CC4-5D6E-409C-BE32-E72D297353CC}">
                <c16:uniqueId val="{00000007-65B8-4885-A497-5C133571D2E4}"/>
              </c:ext>
            </c:extLst>
          </c:dPt>
          <c:dPt>
            <c:idx val="4"/>
            <c:invertIfNegative val="0"/>
            <c:bubble3D val="0"/>
            <c:spPr>
              <a:solidFill>
                <a:srgbClr val="96D8C0"/>
              </a:solidFill>
            </c:spPr>
            <c:extLst>
              <c:ext xmlns:c16="http://schemas.microsoft.com/office/drawing/2014/chart" uri="{C3380CC4-5D6E-409C-BE32-E72D297353CC}">
                <c16:uniqueId val="{00000009-65B8-4885-A497-5C133571D2E4}"/>
              </c:ext>
            </c:extLst>
          </c:dPt>
          <c:dPt>
            <c:idx val="5"/>
            <c:invertIfNegative val="0"/>
            <c:bubble3D val="0"/>
            <c:spPr>
              <a:solidFill>
                <a:srgbClr val="88E9F9"/>
              </a:solidFill>
            </c:spPr>
            <c:extLst>
              <c:ext xmlns:c16="http://schemas.microsoft.com/office/drawing/2014/chart" uri="{C3380CC4-5D6E-409C-BE32-E72D297353CC}">
                <c16:uniqueId val="{0000000B-65B8-4885-A497-5C133571D2E4}"/>
              </c:ext>
            </c:extLst>
          </c:dPt>
          <c:dPt>
            <c:idx val="6"/>
            <c:invertIfNegative val="0"/>
            <c:bubble3D val="0"/>
            <c:spPr>
              <a:solidFill>
                <a:srgbClr val="6951EF"/>
              </a:solidFill>
            </c:spPr>
            <c:extLst>
              <c:ext xmlns:c16="http://schemas.microsoft.com/office/drawing/2014/chart" uri="{C3380CC4-5D6E-409C-BE32-E72D297353CC}">
                <c16:uniqueId val="{0000000D-65B8-4885-A497-5C133571D2E4}"/>
              </c:ext>
            </c:extLst>
          </c:dPt>
          <c:dPt>
            <c:idx val="7"/>
            <c:invertIfNegative val="0"/>
            <c:bubble3D val="0"/>
            <c:spPr>
              <a:solidFill>
                <a:srgbClr val="52E2FA"/>
              </a:solidFill>
            </c:spPr>
            <c:extLst>
              <c:ext xmlns:c16="http://schemas.microsoft.com/office/drawing/2014/chart" uri="{C3380CC4-5D6E-409C-BE32-E72D297353CC}">
                <c16:uniqueId val="{0000000F-65B8-4885-A497-5C133571D2E4}"/>
              </c:ext>
            </c:extLst>
          </c:dPt>
          <c:dPt>
            <c:idx val="8"/>
            <c:invertIfNegative val="0"/>
            <c:bubble3D val="0"/>
            <c:spPr>
              <a:solidFill>
                <a:srgbClr val="51BE9C"/>
              </a:solidFill>
            </c:spPr>
            <c:extLst>
              <c:ext xmlns:c16="http://schemas.microsoft.com/office/drawing/2014/chart" uri="{C3380CC4-5D6E-409C-BE32-E72D297353CC}">
                <c16:uniqueId val="{00000011-65B8-4885-A497-5C133571D2E4}"/>
              </c:ext>
            </c:extLst>
          </c:dPt>
          <c:dPt>
            <c:idx val="9"/>
            <c:invertIfNegative val="0"/>
            <c:bubble3D val="0"/>
            <c:spPr>
              <a:solidFill>
                <a:srgbClr val="4933B9"/>
              </a:solidFill>
            </c:spPr>
            <c:extLst>
              <c:ext xmlns:c16="http://schemas.microsoft.com/office/drawing/2014/chart" uri="{C3380CC4-5D6E-409C-BE32-E72D297353CC}">
                <c16:uniqueId val="{00000013-65B8-4885-A497-5C133571D2E4}"/>
              </c:ext>
            </c:extLst>
          </c:dPt>
          <c:dPt>
            <c:idx val="10"/>
            <c:invertIfNegative val="0"/>
            <c:bubble3D val="0"/>
            <c:spPr>
              <a:solidFill>
                <a:srgbClr val="18BBDD"/>
              </a:solidFill>
            </c:spPr>
            <c:extLst>
              <c:ext xmlns:c16="http://schemas.microsoft.com/office/drawing/2014/chart" uri="{C3380CC4-5D6E-409C-BE32-E72D297353CC}">
                <c16:uniqueId val="{00000015-65B8-4885-A497-5C133571D2E4}"/>
              </c:ext>
            </c:extLst>
          </c:dPt>
          <c:dPt>
            <c:idx val="11"/>
            <c:invertIfNegative val="0"/>
            <c:bubble3D val="0"/>
            <c:spPr>
              <a:solidFill>
                <a:srgbClr val="409A7C"/>
              </a:solidFill>
            </c:spPr>
            <c:extLst>
              <c:ext xmlns:c16="http://schemas.microsoft.com/office/drawing/2014/chart" uri="{C3380CC4-5D6E-409C-BE32-E72D297353CC}">
                <c16:uniqueId val="{00000017-65B8-4885-A497-5C133571D2E4}"/>
              </c:ext>
            </c:extLst>
          </c:dPt>
          <c:dPt>
            <c:idx val="12"/>
            <c:invertIfNegative val="0"/>
            <c:bubble3D val="0"/>
            <c:spPr>
              <a:solidFill>
                <a:srgbClr val="211176"/>
              </a:solidFill>
            </c:spPr>
            <c:extLst>
              <c:ext xmlns:c16="http://schemas.microsoft.com/office/drawing/2014/chart" uri="{C3380CC4-5D6E-409C-BE32-E72D297353CC}">
                <c16:uniqueId val="{00000019-65B8-4885-A497-5C133571D2E4}"/>
              </c:ext>
            </c:extLst>
          </c:dPt>
          <c:dPt>
            <c:idx val="13"/>
            <c:invertIfNegative val="0"/>
            <c:bubble3D val="0"/>
            <c:spPr>
              <a:solidFill>
                <a:srgbClr val="00A0BE"/>
              </a:solidFill>
            </c:spPr>
            <c:extLst>
              <c:ext xmlns:c16="http://schemas.microsoft.com/office/drawing/2014/chart" uri="{C3380CC4-5D6E-409C-BE32-E72D297353CC}">
                <c16:uniqueId val="{0000001B-65B8-4885-A497-5C133571D2E4}"/>
              </c:ext>
            </c:extLst>
          </c:dPt>
          <c:dPt>
            <c:idx val="14"/>
            <c:invertIfNegative val="0"/>
            <c:bubble3D val="0"/>
            <c:spPr>
              <a:solidFill>
                <a:srgbClr val="1B755A"/>
              </a:solidFill>
            </c:spPr>
            <c:extLst>
              <c:ext xmlns:c16="http://schemas.microsoft.com/office/drawing/2014/chart" uri="{C3380CC4-5D6E-409C-BE32-E72D297353CC}">
                <c16:uniqueId val="{0000001D-65B8-4885-A497-5C133571D2E4}"/>
              </c:ext>
            </c:extLst>
          </c:dPt>
          <c:dPt>
            <c:idx val="15"/>
            <c:invertIfNegative val="0"/>
            <c:bubble3D val="0"/>
            <c:spPr>
              <a:solidFill>
                <a:srgbClr val="0F0542"/>
              </a:solidFill>
            </c:spPr>
            <c:extLst>
              <c:ext xmlns:c16="http://schemas.microsoft.com/office/drawing/2014/chart" uri="{C3380CC4-5D6E-409C-BE32-E72D297353CC}">
                <c16:uniqueId val="{0000001F-65B8-4885-A497-5C133571D2E4}"/>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Health &amp; Fitness</c:v>
                </c:pt>
                <c:pt idx="1">
                  <c:v>Hospitality (e.g. restaurants, pubs, hotels)</c:v>
                </c:pt>
                <c:pt idx="2">
                  <c:v>Telecoms</c:v>
                </c:pt>
                <c:pt idx="3">
                  <c:v>Supermarkets</c:v>
                </c:pt>
                <c:pt idx="4">
                  <c:v>Travel</c:v>
                </c:pt>
                <c:pt idx="5">
                  <c:v>News outlets</c:v>
                </c:pt>
                <c:pt idx="6">
                  <c:v>Entertainment (e.g. Netflix, Disney+, Amazon Prime)</c:v>
                </c:pt>
                <c:pt idx="7">
                  <c:v>Technology (e.g. Google, Apple etc.)</c:v>
                </c:pt>
                <c:pt idx="8">
                  <c:v>Car manufacturers</c:v>
                </c:pt>
                <c:pt idx="9">
                  <c:v>Beauty</c:v>
                </c:pt>
                <c:pt idx="10">
                  <c:v>Media (e.g. broadcasters)</c:v>
                </c:pt>
                <c:pt idx="11">
                  <c:v>Fashion</c:v>
                </c:pt>
                <c:pt idx="12">
                  <c:v>Gaming</c:v>
                </c:pt>
                <c:pt idx="13">
                  <c:v>Banking</c:v>
                </c:pt>
                <c:pt idx="14">
                  <c:v>Utilities (e.g. energy providers)</c:v>
                </c:pt>
                <c:pt idx="15">
                  <c:v>Gambling</c:v>
                </c:pt>
              </c:strCache>
            </c:strRef>
          </c:cat>
          <c:val>
            <c:numRef>
              <c:f>Sheet1!$B$2:$B$20</c:f>
              <c:numCache>
                <c:formatCode>0%</c:formatCode>
                <c:ptCount val="16"/>
                <c:pt idx="0">
                  <c:v>5.1397205588822353E-2</c:v>
                </c:pt>
                <c:pt idx="1">
                  <c:v>5.439121756487026E-2</c:v>
                </c:pt>
                <c:pt idx="2">
                  <c:v>6.4870259481037917E-2</c:v>
                </c:pt>
                <c:pt idx="3">
                  <c:v>6.5868263473053898E-2</c:v>
                </c:pt>
                <c:pt idx="4">
                  <c:v>7.0359281437125748E-2</c:v>
                </c:pt>
                <c:pt idx="5">
                  <c:v>7.0359281437125748E-2</c:v>
                </c:pt>
                <c:pt idx="6">
                  <c:v>7.3353293413173648E-2</c:v>
                </c:pt>
                <c:pt idx="7">
                  <c:v>7.4351297405189615E-2</c:v>
                </c:pt>
                <c:pt idx="8">
                  <c:v>8.3832335329341312E-2</c:v>
                </c:pt>
                <c:pt idx="9">
                  <c:v>9.1816367265469059E-2</c:v>
                </c:pt>
                <c:pt idx="10">
                  <c:v>9.8303393213572857E-2</c:v>
                </c:pt>
                <c:pt idx="11">
                  <c:v>9.9800399201596807E-2</c:v>
                </c:pt>
                <c:pt idx="12">
                  <c:v>0.1112774451097804</c:v>
                </c:pt>
                <c:pt idx="13">
                  <c:v>0.11177644710578841</c:v>
                </c:pt>
                <c:pt idx="14">
                  <c:v>0.1127744510978044</c:v>
                </c:pt>
                <c:pt idx="15">
                  <c:v>0.17914171656686631</c:v>
                </c:pt>
              </c:numCache>
            </c:numRef>
          </c:val>
          <c:extLst>
            <c:ext xmlns:c16="http://schemas.microsoft.com/office/drawing/2014/chart" uri="{C3380CC4-5D6E-409C-BE32-E72D297353CC}">
              <c16:uniqueId val="{00000026-65B8-4885-A497-5C133571D2E4}"/>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b"/>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stacked"/>
        <c:varyColors val="0"/>
        <c:ser>
          <c:idx val="0"/>
          <c:order val="0"/>
          <c:tx>
            <c:strRef>
              <c:f>Sheet1!$B$1</c:f>
              <c:strCache>
                <c:ptCount val="1"/>
                <c:pt idx="0">
                  <c:v>Yes, this applies to me</c:v>
                </c:pt>
              </c:strCache>
            </c:strRef>
          </c:tx>
          <c:spPr>
            <a:solidFill>
              <a:srgbClr val="0F054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try to primarily buy from brands whose missions / values align with my own</c:v>
                </c:pt>
                <c:pt idx="1">
                  <c:v>I research brands' missions / values before making a purchase with them</c:v>
                </c:pt>
                <c:pt idx="2">
                  <c:v>I try to avoid purchasing from brands whose missions / values do not align with my own</c:v>
                </c:pt>
                <c:pt idx="3">
                  <c:v>I would stop purchasing from a brand after it, or its leadership, behaved in a way that does not align with my values</c:v>
                </c:pt>
                <c:pt idx="4">
                  <c:v>I would encourage others to stop shopping with a brand after it, or its leadership, behaved in a way that does not align with my values</c:v>
                </c:pt>
              </c:strCache>
            </c:strRef>
          </c:cat>
          <c:val>
            <c:numRef>
              <c:f>Sheet1!$B$2:$B$6</c:f>
              <c:numCache>
                <c:formatCode>0%</c:formatCode>
                <c:ptCount val="5"/>
                <c:pt idx="0">
                  <c:v>0.36477045908183631</c:v>
                </c:pt>
                <c:pt idx="1">
                  <c:v>0.28043912175648705</c:v>
                </c:pt>
                <c:pt idx="2">
                  <c:v>0.34081836327345311</c:v>
                </c:pt>
                <c:pt idx="3">
                  <c:v>0.37524950099800397</c:v>
                </c:pt>
                <c:pt idx="4">
                  <c:v>0.29840319361277445</c:v>
                </c:pt>
              </c:numCache>
            </c:numRef>
          </c:val>
          <c:extLst>
            <c:ext xmlns:c16="http://schemas.microsoft.com/office/drawing/2014/chart" uri="{C3380CC4-5D6E-409C-BE32-E72D297353CC}">
              <c16:uniqueId val="{00000000-3895-43EE-A1C7-12B3B9FA9A96}"/>
            </c:ext>
          </c:extLst>
        </c:ser>
        <c:ser>
          <c:idx val="1"/>
          <c:order val="1"/>
          <c:tx>
            <c:strRef>
              <c:f>Sheet1!$C$1</c:f>
              <c:strCache>
                <c:ptCount val="1"/>
                <c:pt idx="0">
                  <c:v>No, this does not apply to me</c:v>
                </c:pt>
              </c:strCache>
            </c:strRef>
          </c:tx>
          <c:spPr>
            <a:solidFill>
              <a:srgbClr val="1B755A"/>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try to primarily buy from brands whose missions / values align with my own</c:v>
                </c:pt>
                <c:pt idx="1">
                  <c:v>I research brands' missions / values before making a purchase with them</c:v>
                </c:pt>
                <c:pt idx="2">
                  <c:v>I try to avoid purchasing from brands whose missions / values do not align with my own</c:v>
                </c:pt>
                <c:pt idx="3">
                  <c:v>I would stop purchasing from a brand after it, or its leadership, behaved in a way that does not align with my values</c:v>
                </c:pt>
                <c:pt idx="4">
                  <c:v>I would encourage others to stop shopping with a brand after it, or its leadership, behaved in a way that does not align with my values</c:v>
                </c:pt>
              </c:strCache>
            </c:strRef>
          </c:cat>
          <c:val>
            <c:numRef>
              <c:f>Sheet1!$C$2:$C$6</c:f>
              <c:numCache>
                <c:formatCode>0%</c:formatCode>
                <c:ptCount val="5"/>
                <c:pt idx="0">
                  <c:v>0.44311377245508982</c:v>
                </c:pt>
                <c:pt idx="1">
                  <c:v>0.53992015968063867</c:v>
                </c:pt>
                <c:pt idx="2">
                  <c:v>0.44411177644710581</c:v>
                </c:pt>
                <c:pt idx="3">
                  <c:v>0.39970059880239522</c:v>
                </c:pt>
                <c:pt idx="4">
                  <c:v>0.48303393213572854</c:v>
                </c:pt>
              </c:numCache>
            </c:numRef>
          </c:val>
          <c:extLst>
            <c:ext xmlns:c16="http://schemas.microsoft.com/office/drawing/2014/chart" uri="{C3380CC4-5D6E-409C-BE32-E72D297353CC}">
              <c16:uniqueId val="{00000001-3895-43EE-A1C7-12B3B9FA9A96}"/>
            </c:ext>
          </c:extLst>
        </c:ser>
        <c:ser>
          <c:idx val="2"/>
          <c:order val="2"/>
          <c:tx>
            <c:strRef>
              <c:f>Sheet1!$D$1</c:f>
              <c:strCache>
                <c:ptCount val="1"/>
                <c:pt idx="0">
                  <c:v>N-A/Unsure</c:v>
                </c:pt>
              </c:strCache>
            </c:strRef>
          </c:tx>
          <c:spPr>
            <a:solidFill>
              <a:srgbClr val="00A0BE"/>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try to primarily buy from brands whose missions / values align with my own</c:v>
                </c:pt>
                <c:pt idx="1">
                  <c:v>I research brands' missions / values before making a purchase with them</c:v>
                </c:pt>
                <c:pt idx="2">
                  <c:v>I try to avoid purchasing from brands whose missions / values do not align with my own</c:v>
                </c:pt>
                <c:pt idx="3">
                  <c:v>I would stop purchasing from a brand after it, or its leadership, behaved in a way that does not align with my values</c:v>
                </c:pt>
                <c:pt idx="4">
                  <c:v>I would encourage others to stop shopping with a brand after it, or its leadership, behaved in a way that does not align with my values</c:v>
                </c:pt>
              </c:strCache>
            </c:strRef>
          </c:cat>
          <c:val>
            <c:numRef>
              <c:f>Sheet1!$D$2:$D$6</c:f>
              <c:numCache>
                <c:formatCode>0%</c:formatCode>
                <c:ptCount val="5"/>
                <c:pt idx="0">
                  <c:v>0.19211576846307385</c:v>
                </c:pt>
                <c:pt idx="1">
                  <c:v>0.17964071856287425</c:v>
                </c:pt>
                <c:pt idx="2">
                  <c:v>0.21506986027944111</c:v>
                </c:pt>
                <c:pt idx="3">
                  <c:v>0.22504990019960081</c:v>
                </c:pt>
                <c:pt idx="4">
                  <c:v>0.21856287425149701</c:v>
                </c:pt>
              </c:numCache>
            </c:numRef>
          </c:val>
          <c:extLst>
            <c:ext xmlns:c16="http://schemas.microsoft.com/office/drawing/2014/chart" uri="{C3380CC4-5D6E-409C-BE32-E72D297353CC}">
              <c16:uniqueId val="{00000002-3895-43EE-A1C7-12B3B9FA9A96}"/>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l"/>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t"/>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legend>
      <c:legendPos val="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6C01-42D2-8790-8FF4BA6C9CF9}"/>
              </c:ext>
            </c:extLst>
          </c:dPt>
          <c:dPt>
            <c:idx val="1"/>
            <c:invertIfNegative val="0"/>
            <c:bubble3D val="0"/>
            <c:spPr>
              <a:solidFill>
                <a:srgbClr val="1B755A"/>
              </a:solidFill>
            </c:spPr>
            <c:extLst>
              <c:ext xmlns:c16="http://schemas.microsoft.com/office/drawing/2014/chart" uri="{C3380CC4-5D6E-409C-BE32-E72D297353CC}">
                <c16:uniqueId val="{00000003-6C01-42D2-8790-8FF4BA6C9CF9}"/>
              </c:ext>
            </c:extLst>
          </c:dPt>
          <c:dPt>
            <c:idx val="2"/>
            <c:invertIfNegative val="0"/>
            <c:bubble3D val="0"/>
            <c:spPr>
              <a:solidFill>
                <a:srgbClr val="00A0BE"/>
              </a:solidFill>
            </c:spPr>
            <c:extLst>
              <c:ext xmlns:c16="http://schemas.microsoft.com/office/drawing/2014/chart" uri="{C3380CC4-5D6E-409C-BE32-E72D297353CC}">
                <c16:uniqueId val="{00000005-6C01-42D2-8790-8FF4BA6C9CF9}"/>
              </c:ext>
            </c:extLst>
          </c:dPt>
          <c:dPt>
            <c:idx val="3"/>
            <c:invertIfNegative val="0"/>
            <c:bubble3D val="0"/>
            <c:spPr>
              <a:solidFill>
                <a:srgbClr val="211176"/>
              </a:solidFill>
            </c:spPr>
            <c:extLst>
              <c:ext xmlns:c16="http://schemas.microsoft.com/office/drawing/2014/chart" uri="{C3380CC4-5D6E-409C-BE32-E72D297353CC}">
                <c16:uniqueId val="{00000007-6C01-42D2-8790-8FF4BA6C9CF9}"/>
              </c:ext>
            </c:extLst>
          </c:dPt>
          <c:dPt>
            <c:idx val="4"/>
            <c:invertIfNegative val="0"/>
            <c:bubble3D val="0"/>
            <c:spPr>
              <a:solidFill>
                <a:srgbClr val="409A7C"/>
              </a:solidFill>
            </c:spPr>
            <c:extLst>
              <c:ext xmlns:c16="http://schemas.microsoft.com/office/drawing/2014/chart" uri="{C3380CC4-5D6E-409C-BE32-E72D297353CC}">
                <c16:uniqueId val="{00000009-6C01-42D2-8790-8FF4BA6C9CF9}"/>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5"/>
                <c:pt idx="0">
                  <c:v>Cost</c:v>
                </c:pt>
                <c:pt idx="1">
                  <c:v>I like the products</c:v>
                </c:pt>
                <c:pt idx="2">
                  <c:v>Convenience</c:v>
                </c:pt>
                <c:pt idx="3">
                  <c:v>Necessity (i.e. I need to use the products they sell)</c:v>
                </c:pt>
                <c:pt idx="4">
                  <c:v>There is no alternative</c:v>
                </c:pt>
              </c:strCache>
            </c:strRef>
          </c:cat>
          <c:val>
            <c:numRef>
              <c:f>Sheet1!$B$2:$B$9</c:f>
              <c:numCache>
                <c:formatCode>0%</c:formatCode>
                <c:ptCount val="5"/>
                <c:pt idx="0">
                  <c:v>0.40119760479041922</c:v>
                </c:pt>
                <c:pt idx="1">
                  <c:v>0.31736526946107779</c:v>
                </c:pt>
                <c:pt idx="2">
                  <c:v>0.28592814371257491</c:v>
                </c:pt>
                <c:pt idx="3">
                  <c:v>0.24600798403193611</c:v>
                </c:pt>
                <c:pt idx="4">
                  <c:v>0.220059880239521</c:v>
                </c:pt>
              </c:numCache>
            </c:numRef>
          </c:val>
          <c:extLst>
            <c:ext xmlns:c16="http://schemas.microsoft.com/office/drawing/2014/chart" uri="{C3380CC4-5D6E-409C-BE32-E72D297353CC}">
              <c16:uniqueId val="{00000010-6C01-42D2-8790-8FF4BA6C9CF9}"/>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45"/>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7849-4E10-B9FC-FD5920F676D8}"/>
              </c:ext>
            </c:extLst>
          </c:dPt>
          <c:dPt>
            <c:idx val="1"/>
            <c:invertIfNegative val="0"/>
            <c:bubble3D val="0"/>
            <c:spPr>
              <a:solidFill>
                <a:srgbClr val="1B755A"/>
              </a:solidFill>
            </c:spPr>
            <c:extLst>
              <c:ext xmlns:c16="http://schemas.microsoft.com/office/drawing/2014/chart" uri="{C3380CC4-5D6E-409C-BE32-E72D297353CC}">
                <c16:uniqueId val="{00000003-7849-4E10-B9FC-FD5920F676D8}"/>
              </c:ext>
            </c:extLst>
          </c:dPt>
          <c:dPt>
            <c:idx val="2"/>
            <c:invertIfNegative val="0"/>
            <c:bubble3D val="0"/>
            <c:spPr>
              <a:solidFill>
                <a:srgbClr val="00A0BE"/>
              </a:solidFill>
            </c:spPr>
            <c:extLst>
              <c:ext xmlns:c16="http://schemas.microsoft.com/office/drawing/2014/chart" uri="{C3380CC4-5D6E-409C-BE32-E72D297353CC}">
                <c16:uniqueId val="{00000005-7849-4E10-B9FC-FD5920F676D8}"/>
              </c:ext>
            </c:extLst>
          </c:dPt>
          <c:dPt>
            <c:idx val="3"/>
            <c:invertIfNegative val="0"/>
            <c:bubble3D val="0"/>
            <c:spPr>
              <a:solidFill>
                <a:srgbClr val="211176"/>
              </a:solidFill>
            </c:spPr>
            <c:extLst>
              <c:ext xmlns:c16="http://schemas.microsoft.com/office/drawing/2014/chart" uri="{C3380CC4-5D6E-409C-BE32-E72D297353CC}">
                <c16:uniqueId val="{00000007-7849-4E10-B9FC-FD5920F676D8}"/>
              </c:ext>
            </c:extLst>
          </c:dPt>
          <c:dPt>
            <c:idx val="4"/>
            <c:invertIfNegative val="0"/>
            <c:bubble3D val="0"/>
            <c:spPr>
              <a:solidFill>
                <a:srgbClr val="409A7C"/>
              </a:solidFill>
            </c:spPr>
            <c:extLst>
              <c:ext xmlns:c16="http://schemas.microsoft.com/office/drawing/2014/chart" uri="{C3380CC4-5D6E-409C-BE32-E72D297353CC}">
                <c16:uniqueId val="{00000009-7849-4E10-B9FC-FD5920F676D8}"/>
              </c:ext>
            </c:extLst>
          </c:dPt>
          <c:dPt>
            <c:idx val="5"/>
            <c:invertIfNegative val="0"/>
            <c:bubble3D val="0"/>
            <c:spPr>
              <a:solidFill>
                <a:srgbClr val="18BBDD"/>
              </a:solidFill>
            </c:spPr>
            <c:extLst>
              <c:ext xmlns:c16="http://schemas.microsoft.com/office/drawing/2014/chart" uri="{C3380CC4-5D6E-409C-BE32-E72D297353CC}">
                <c16:uniqueId val="{0000000B-7849-4E10-B9FC-FD5920F676D8}"/>
              </c:ext>
            </c:extLst>
          </c:dPt>
          <c:dPt>
            <c:idx val="6"/>
            <c:invertIfNegative val="0"/>
            <c:bubble3D val="0"/>
            <c:spPr>
              <a:solidFill>
                <a:srgbClr val="4933B9"/>
              </a:solidFill>
            </c:spPr>
            <c:extLst>
              <c:ext xmlns:c16="http://schemas.microsoft.com/office/drawing/2014/chart" uri="{C3380CC4-5D6E-409C-BE32-E72D297353CC}">
                <c16:uniqueId val="{0000000D-7849-4E10-B9FC-FD5920F676D8}"/>
              </c:ext>
            </c:extLst>
          </c:dPt>
          <c:dPt>
            <c:idx val="7"/>
            <c:invertIfNegative val="0"/>
            <c:bubble3D val="0"/>
            <c:spPr>
              <a:solidFill>
                <a:srgbClr val="51BE9C"/>
              </a:solidFill>
            </c:spPr>
            <c:extLst>
              <c:ext xmlns:c16="http://schemas.microsoft.com/office/drawing/2014/chart" uri="{C3380CC4-5D6E-409C-BE32-E72D297353CC}">
                <c16:uniqueId val="{0000000F-7849-4E10-B9FC-FD5920F676D8}"/>
              </c:ext>
            </c:extLst>
          </c:dPt>
          <c:dPt>
            <c:idx val="8"/>
            <c:invertIfNegative val="0"/>
            <c:bubble3D val="0"/>
            <c:spPr>
              <a:solidFill>
                <a:srgbClr val="52E2FA"/>
              </a:solidFill>
            </c:spPr>
            <c:extLst>
              <c:ext xmlns:c16="http://schemas.microsoft.com/office/drawing/2014/chart" uri="{C3380CC4-5D6E-409C-BE32-E72D297353CC}">
                <c16:uniqueId val="{00000011-7849-4E10-B9FC-FD5920F676D8}"/>
              </c:ext>
            </c:extLst>
          </c:dPt>
          <c:dPt>
            <c:idx val="9"/>
            <c:invertIfNegative val="0"/>
            <c:bubble3D val="0"/>
            <c:spPr>
              <a:solidFill>
                <a:srgbClr val="6951EF"/>
              </a:solidFill>
            </c:spPr>
            <c:extLst>
              <c:ext xmlns:c16="http://schemas.microsoft.com/office/drawing/2014/chart" uri="{C3380CC4-5D6E-409C-BE32-E72D297353CC}">
                <c16:uniqueId val="{00000013-7849-4E10-B9FC-FD5920F676D8}"/>
              </c:ext>
            </c:extLst>
          </c:dPt>
          <c:dPt>
            <c:idx val="10"/>
            <c:invertIfNegative val="0"/>
            <c:bubble3D val="0"/>
            <c:spPr>
              <a:solidFill>
                <a:srgbClr val="96D8C0"/>
              </a:solidFill>
            </c:spPr>
            <c:extLst>
              <c:ext xmlns:c16="http://schemas.microsoft.com/office/drawing/2014/chart" uri="{C3380CC4-5D6E-409C-BE32-E72D297353CC}">
                <c16:uniqueId val="{00000015-7849-4E10-B9FC-FD5920F676D8}"/>
              </c:ext>
            </c:extLst>
          </c:dPt>
          <c:dPt>
            <c:idx val="11"/>
            <c:invertIfNegative val="0"/>
            <c:bubble3D val="0"/>
            <c:spPr>
              <a:solidFill>
                <a:srgbClr val="88E9F9"/>
              </a:solidFill>
            </c:spPr>
            <c:extLst>
              <c:ext xmlns:c16="http://schemas.microsoft.com/office/drawing/2014/chart" uri="{C3380CC4-5D6E-409C-BE32-E72D297353CC}">
                <c16:uniqueId val="{00000017-7849-4E10-B9FC-FD5920F676D8}"/>
              </c:ext>
            </c:extLst>
          </c:dPt>
          <c:dPt>
            <c:idx val="12"/>
            <c:invertIfNegative val="0"/>
            <c:bubble3D val="0"/>
            <c:spPr>
              <a:solidFill>
                <a:srgbClr val="CBC0FF"/>
              </a:solidFill>
            </c:spPr>
            <c:extLst>
              <c:ext xmlns:c16="http://schemas.microsoft.com/office/drawing/2014/chart" uri="{C3380CC4-5D6E-409C-BE32-E72D297353CC}">
                <c16:uniqueId val="{00000019-7849-4E10-B9FC-FD5920F676D8}"/>
              </c:ext>
            </c:extLst>
          </c:dPt>
          <c:dPt>
            <c:idx val="13"/>
            <c:invertIfNegative val="0"/>
            <c:bubble3D val="0"/>
            <c:spPr>
              <a:solidFill>
                <a:srgbClr val="D9F1E8"/>
              </a:solidFill>
            </c:spPr>
            <c:extLst>
              <c:ext xmlns:c16="http://schemas.microsoft.com/office/drawing/2014/chart" uri="{C3380CC4-5D6E-409C-BE32-E72D297353CC}">
                <c16:uniqueId val="{0000001B-7849-4E10-B9FC-FD5920F676D8}"/>
              </c:ext>
            </c:extLst>
          </c:dPt>
          <c:dPt>
            <c:idx val="14"/>
            <c:invertIfNegative val="0"/>
            <c:bubble3D val="0"/>
            <c:spPr>
              <a:solidFill>
                <a:srgbClr val="CCF7FF"/>
              </a:solidFill>
            </c:spPr>
            <c:extLst>
              <c:ext xmlns:c16="http://schemas.microsoft.com/office/drawing/2014/chart" uri="{C3380CC4-5D6E-409C-BE32-E72D297353CC}">
                <c16:uniqueId val="{0000001D-7849-4E10-B9FC-FD5920F676D8}"/>
              </c:ext>
            </c:extLst>
          </c:dPt>
          <c:dPt>
            <c:idx val="15"/>
            <c:invertIfNegative val="0"/>
            <c:bubble3D val="0"/>
            <c:spPr>
              <a:solidFill>
                <a:srgbClr val="0F0542"/>
              </a:solidFill>
            </c:spPr>
            <c:extLst>
              <c:ext xmlns:c16="http://schemas.microsoft.com/office/drawing/2014/chart" uri="{C3380CC4-5D6E-409C-BE32-E72D297353CC}">
                <c16:uniqueId val="{0000001F-7849-4E10-B9FC-FD5920F676D8}"/>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6"/>
                <c:pt idx="0">
                  <c:v>Quality (i.e. of products and services)</c:v>
                </c:pt>
                <c:pt idx="1">
                  <c:v>Environmental sustainability</c:v>
                </c:pt>
                <c:pt idx="2">
                  <c:v>Putting people ahead of profits</c:v>
                </c:pt>
                <c:pt idx="3">
                  <c:v>Transparency</c:v>
                </c:pt>
                <c:pt idx="4">
                  <c:v>Ethical employment practices</c:v>
                </c:pt>
                <c:pt idx="5">
                  <c:v>Supporting consumers during the cost-of-living crisis</c:v>
                </c:pt>
                <c:pt idx="6">
                  <c:v>Diversity and Inclusion</c:v>
                </c:pt>
                <c:pt idx="7">
                  <c:v>Mental health support</c:v>
                </c:pt>
                <c:pt idx="8">
                  <c:v>Creativity</c:v>
                </c:pt>
                <c:pt idx="9">
                  <c:v>Innovation</c:v>
                </c:pt>
                <c:pt idx="10">
                  <c:v>Charity and fundraising</c:v>
                </c:pt>
                <c:pt idx="11">
                  <c:v>Social and economic justice</c:v>
                </c:pt>
                <c:pt idx="12">
                  <c:v>Support for women's causes</c:v>
                </c:pt>
                <c:pt idx="13">
                  <c:v>LGBTQ+ support</c:v>
                </c:pt>
                <c:pt idx="14">
                  <c:v>Democracy</c:v>
                </c:pt>
                <c:pt idx="15">
                  <c:v>Supporting people of colour</c:v>
                </c:pt>
              </c:strCache>
            </c:strRef>
          </c:cat>
          <c:val>
            <c:numRef>
              <c:f>Sheet1!$B$2:$B$20</c:f>
              <c:numCache>
                <c:formatCode>0%</c:formatCode>
                <c:ptCount val="16"/>
                <c:pt idx="0">
                  <c:v>0.22754491017964071</c:v>
                </c:pt>
                <c:pt idx="1">
                  <c:v>0.17564870259481041</c:v>
                </c:pt>
                <c:pt idx="2">
                  <c:v>0.1342315369261477</c:v>
                </c:pt>
                <c:pt idx="3">
                  <c:v>0.1287425149700599</c:v>
                </c:pt>
                <c:pt idx="4">
                  <c:v>0.1217564870259481</c:v>
                </c:pt>
                <c:pt idx="5">
                  <c:v>0.11477045908183631</c:v>
                </c:pt>
                <c:pt idx="6">
                  <c:v>9.5309381237524957E-2</c:v>
                </c:pt>
                <c:pt idx="7">
                  <c:v>9.5309381237524957E-2</c:v>
                </c:pt>
                <c:pt idx="8">
                  <c:v>8.2834331337325345E-2</c:v>
                </c:pt>
                <c:pt idx="9">
                  <c:v>7.6347305389221562E-2</c:v>
                </c:pt>
                <c:pt idx="10">
                  <c:v>7.1357285429141715E-2</c:v>
                </c:pt>
                <c:pt idx="11">
                  <c:v>6.4371257485029934E-2</c:v>
                </c:pt>
                <c:pt idx="12">
                  <c:v>5.8383233532934127E-2</c:v>
                </c:pt>
                <c:pt idx="13">
                  <c:v>4.940119760479042E-2</c:v>
                </c:pt>
                <c:pt idx="14">
                  <c:v>4.8403193612774453E-2</c:v>
                </c:pt>
                <c:pt idx="15">
                  <c:v>4.2415169660678639E-2</c:v>
                </c:pt>
              </c:numCache>
            </c:numRef>
          </c:val>
          <c:extLst>
            <c:ext xmlns:c16="http://schemas.microsoft.com/office/drawing/2014/chart" uri="{C3380CC4-5D6E-409C-BE32-E72D297353CC}">
              <c16:uniqueId val="{00000026-7849-4E10-B9FC-FD5920F676D8}"/>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8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25"/>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0F0542"/>
              </a:solidFill>
            </c:spPr>
            <c:extLst>
              <c:ext xmlns:c16="http://schemas.microsoft.com/office/drawing/2014/chart" uri="{C3380CC4-5D6E-409C-BE32-E72D297353CC}">
                <c16:uniqueId val="{00000001-2822-499A-8E94-D8A50E4A9AC8}"/>
              </c:ext>
            </c:extLst>
          </c:dPt>
          <c:dPt>
            <c:idx val="1"/>
            <c:invertIfNegative val="0"/>
            <c:bubble3D val="0"/>
            <c:spPr>
              <a:solidFill>
                <a:srgbClr val="1B755A"/>
              </a:solidFill>
            </c:spPr>
            <c:extLst>
              <c:ext xmlns:c16="http://schemas.microsoft.com/office/drawing/2014/chart" uri="{C3380CC4-5D6E-409C-BE32-E72D297353CC}">
                <c16:uniqueId val="{00000003-2822-499A-8E94-D8A50E4A9AC8}"/>
              </c:ext>
            </c:extLst>
          </c:dPt>
          <c:dPt>
            <c:idx val="2"/>
            <c:invertIfNegative val="0"/>
            <c:bubble3D val="0"/>
            <c:spPr>
              <a:solidFill>
                <a:srgbClr val="00A0BE"/>
              </a:solidFill>
            </c:spPr>
            <c:extLst>
              <c:ext xmlns:c16="http://schemas.microsoft.com/office/drawing/2014/chart" uri="{C3380CC4-5D6E-409C-BE32-E72D297353CC}">
                <c16:uniqueId val="{00000005-2822-499A-8E94-D8A50E4A9AC8}"/>
              </c:ext>
            </c:extLst>
          </c:dPt>
          <c:dPt>
            <c:idx val="3"/>
            <c:invertIfNegative val="0"/>
            <c:bubble3D val="0"/>
            <c:spPr>
              <a:solidFill>
                <a:srgbClr val="211176"/>
              </a:solidFill>
            </c:spPr>
            <c:extLst>
              <c:ext xmlns:c16="http://schemas.microsoft.com/office/drawing/2014/chart" uri="{C3380CC4-5D6E-409C-BE32-E72D297353CC}">
                <c16:uniqueId val="{00000007-2822-499A-8E94-D8A50E4A9AC8}"/>
              </c:ext>
            </c:extLst>
          </c:dPt>
          <c:dPt>
            <c:idx val="4"/>
            <c:invertIfNegative val="0"/>
            <c:bubble3D val="0"/>
            <c:spPr>
              <a:solidFill>
                <a:srgbClr val="409A7C"/>
              </a:solidFill>
            </c:spPr>
            <c:extLst>
              <c:ext xmlns:c16="http://schemas.microsoft.com/office/drawing/2014/chart" uri="{C3380CC4-5D6E-409C-BE32-E72D297353CC}">
                <c16:uniqueId val="{00000009-2822-499A-8E94-D8A50E4A9AC8}"/>
              </c:ext>
            </c:extLst>
          </c:dPt>
          <c:dPt>
            <c:idx val="5"/>
            <c:invertIfNegative val="0"/>
            <c:bubble3D val="0"/>
            <c:spPr>
              <a:solidFill>
                <a:srgbClr val="18BBDD"/>
              </a:solidFill>
            </c:spPr>
            <c:extLst>
              <c:ext xmlns:c16="http://schemas.microsoft.com/office/drawing/2014/chart" uri="{C3380CC4-5D6E-409C-BE32-E72D297353CC}">
                <c16:uniqueId val="{0000000B-2822-499A-8E94-D8A50E4A9AC8}"/>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6"/>
                <c:pt idx="0">
                  <c:v>The brand's own website</c:v>
                </c:pt>
                <c:pt idx="1">
                  <c:v>The brand's own social media channels (e.g., TikTok, Instagram, Facebook, LinkedIn, X (formerly known as Twitter), YouTube)</c:v>
                </c:pt>
                <c:pt idx="2">
                  <c:v>Independent websites for checking a brand's values (e.g., GoodOnYou, Ethical Consumer, The Good Shopping Guide)</c:v>
                </c:pt>
                <c:pt idx="3">
                  <c:v>The brand's advertising</c:v>
                </c:pt>
                <c:pt idx="4">
                  <c:v>Non-brand-owned social media accounts (e.g., influencers, journalists, reviewers, media outlet social accounts)</c:v>
                </c:pt>
                <c:pt idx="5">
                  <c:v>Third-party press (e.g., non-brand-owned print magazines, newspapers or online publications)</c:v>
                </c:pt>
              </c:strCache>
            </c:strRef>
          </c:cat>
          <c:val>
            <c:numRef>
              <c:f>Sheet1!$B$2:$B$10</c:f>
              <c:numCache>
                <c:formatCode>0%</c:formatCode>
                <c:ptCount val="6"/>
                <c:pt idx="0">
                  <c:v>0.220059880239521</c:v>
                </c:pt>
                <c:pt idx="1">
                  <c:v>0.18762475049900201</c:v>
                </c:pt>
                <c:pt idx="2">
                  <c:v>0.16666666666666671</c:v>
                </c:pt>
                <c:pt idx="3">
                  <c:v>0.1492015968063872</c:v>
                </c:pt>
                <c:pt idx="4">
                  <c:v>0.1212574850299401</c:v>
                </c:pt>
                <c:pt idx="5">
                  <c:v>0.1072854291417166</c:v>
                </c:pt>
              </c:numCache>
            </c:numRef>
          </c:val>
          <c:extLst>
            <c:ext xmlns:c16="http://schemas.microsoft.com/office/drawing/2014/chart" uri="{C3380CC4-5D6E-409C-BE32-E72D297353CC}">
              <c16:uniqueId val="{00000012-2822-499A-8E94-D8A50E4A9AC8}"/>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4"/>
          <c:min val="0"/>
        </c:scaling>
        <c:delete val="1"/>
        <c:axPos val="l"/>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000">
                <a:latin typeface="Arial" panose="020B0604020202020204" pitchFamily="34" charset="0"/>
                <a:cs typeface="Arial" panose="020B0604020202020204" pitchFamily="34" charset="0"/>
              </a:defRPr>
            </a:pPr>
            <a:r>
              <a:rPr lang="en-GB" sz="1000" dirty="0">
                <a:latin typeface="Arial" panose="020B0604020202020204" pitchFamily="34" charset="0"/>
                <a:cs typeface="Arial" panose="020B0604020202020204" pitchFamily="34" charset="0"/>
              </a:rPr>
              <a:t>Average times per week</a:t>
            </a:r>
          </a:p>
        </c:rich>
      </c:tx>
      <c:layout>
        <c:manualLayout>
          <c:xMode val="edge"/>
          <c:yMode val="edge"/>
          <c:x val="0.4106529961128722"/>
          <c:y val="5.9324465999519446E-2"/>
        </c:manualLayout>
      </c:layout>
      <c:overlay val="0"/>
    </c:title>
    <c:autoTitleDeleted val="0"/>
    <c:plotArea>
      <c:layout>
        <c:manualLayout>
          <c:layoutTarget val="inner"/>
          <c:xMode val="edge"/>
          <c:yMode val="edge"/>
          <c:x val="7.2626579881176406E-2"/>
          <c:y val="0.27809657217279649"/>
          <c:w val="0.91406153445353278"/>
          <c:h val="0.37954174459736767"/>
        </c:manualLayout>
      </c:layout>
      <c:barChart>
        <c:barDir val="col"/>
        <c:grouping val="clustered"/>
        <c:varyColors val="0"/>
        <c:ser>
          <c:idx val="0"/>
          <c:order val="0"/>
          <c:tx>
            <c:strRef>
              <c:f>Sheet1!$B$1</c:f>
              <c:strCache>
                <c:ptCount val="1"/>
              </c:strCache>
            </c:strRef>
          </c:tx>
          <c:spPr>
            <a:solidFill>
              <a:srgbClr val="0F0542"/>
            </a:solidFill>
          </c:spPr>
          <c:invertIfNegative val="0"/>
          <c:dLbls>
            <c:dLbl>
              <c:idx val="0"/>
              <c:layout>
                <c:manualLayout>
                  <c:x val="-1.2101714241173442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B-45E0-BAFC-2266FFFD05E9}"/>
                </c:ext>
              </c:extLst>
            </c:dLbl>
            <c:dLbl>
              <c:idx val="1"/>
              <c:layout>
                <c:manualLayout>
                  <c:x val="2.2186219811713489E-17"/>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B-45E0-BAFC-2266FFFD05E9}"/>
                </c:ext>
              </c:extLst>
            </c:dLbl>
            <c:dLbl>
              <c:idx val="2"/>
              <c:layout>
                <c:manualLayout>
                  <c:x val="-1.2101714241173442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B-45E0-BAFC-2266FFFD05E9}"/>
                </c:ext>
              </c:extLst>
            </c:dLbl>
            <c:dLbl>
              <c:idx val="3"/>
              <c:layout>
                <c:manualLayout>
                  <c:x val="-2.4203428482346885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CB-45E0-BAFC-2266FFFD05E9}"/>
                </c:ext>
              </c:extLst>
            </c:dLbl>
            <c:dLbl>
              <c:idx val="4"/>
              <c:layout>
                <c:manualLayout>
                  <c:x val="-3.6305142723520329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CB-45E0-BAFC-2266FFFD05E9}"/>
                </c:ext>
              </c:extLst>
            </c:dLbl>
            <c:dLbl>
              <c:idx val="5"/>
              <c:layout>
                <c:manualLayout>
                  <c:x val="-8.8744879246853956E-17"/>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CB-45E0-BAFC-2266FFFD05E9}"/>
                </c:ext>
              </c:extLst>
            </c:dLbl>
            <c:dLbl>
              <c:idx val="6"/>
              <c:layout>
                <c:manualLayout>
                  <c:x val="2.4203428482347774E-3"/>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CB-45E0-BAFC-2266FFFD05E9}"/>
                </c:ext>
              </c:extLst>
            </c:dLbl>
            <c:dLbl>
              <c:idx val="7"/>
              <c:layout>
                <c:manualLayout>
                  <c:x val="-8.8744879246853956E-17"/>
                  <c:y val="0.18538895624849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CB-45E0-BAFC-2266FFFD05E9}"/>
                </c:ext>
              </c:extLst>
            </c:dLbl>
            <c:dLbl>
              <c:idx val="8"/>
              <c:layout>
                <c:manualLayout>
                  <c:x val="0"/>
                  <c:y val="0.100110036374189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CB-45E0-BAFC-2266FFFD05E9}"/>
                </c:ext>
              </c:extLst>
            </c:dLbl>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Television (i.e. the news)</c:v>
                </c:pt>
                <c:pt idx="1">
                  <c:v>Facebook</c:v>
                </c:pt>
                <c:pt idx="2">
                  <c:v>News (digital newspapers, news sites (e.g. BBC News, Daily Mail, Google News), print newspapers)</c:v>
                </c:pt>
                <c:pt idx="3">
                  <c:v>YouTube</c:v>
                </c:pt>
                <c:pt idx="4">
                  <c:v>Instagram </c:v>
                </c:pt>
                <c:pt idx="5">
                  <c:v>TikTok </c:v>
                </c:pt>
                <c:pt idx="6">
                  <c:v>X (formerly known as Twitter)</c:v>
                </c:pt>
                <c:pt idx="7">
                  <c:v>Brands' websites</c:v>
                </c:pt>
                <c:pt idx="8">
                  <c:v>Magazines (digital, print)</c:v>
                </c:pt>
                <c:pt idx="9">
                  <c:v>LinkedIn</c:v>
                </c:pt>
              </c:strCache>
            </c:strRef>
          </c:cat>
          <c:val>
            <c:numRef>
              <c:f>Sheet1!$B$2:$B$11</c:f>
              <c:numCache>
                <c:formatCode>0.00</c:formatCode>
                <c:ptCount val="10"/>
                <c:pt idx="0">
                  <c:v>3.8</c:v>
                </c:pt>
                <c:pt idx="1">
                  <c:v>3.3</c:v>
                </c:pt>
                <c:pt idx="2">
                  <c:v>3.3</c:v>
                </c:pt>
                <c:pt idx="3">
                  <c:v>2.9</c:v>
                </c:pt>
                <c:pt idx="4">
                  <c:v>2.5</c:v>
                </c:pt>
                <c:pt idx="5">
                  <c:v>2</c:v>
                </c:pt>
                <c:pt idx="6">
                  <c:v>1.9</c:v>
                </c:pt>
                <c:pt idx="7">
                  <c:v>1.8</c:v>
                </c:pt>
                <c:pt idx="8">
                  <c:v>1.4</c:v>
                </c:pt>
                <c:pt idx="9">
                  <c:v>0.17</c:v>
                </c:pt>
              </c:numCache>
            </c:numRef>
          </c:val>
          <c:extLst>
            <c:ext xmlns:c16="http://schemas.microsoft.com/office/drawing/2014/chart" uri="{C3380CC4-5D6E-409C-BE32-E72D297353CC}">
              <c16:uniqueId val="{00000000-0FF7-4DD0-8F93-7162B6533E5A}"/>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l"/>
        <c:majorGridlines>
          <c:spPr>
            <a:ln>
              <a:solidFill>
                <a:srgbClr val="CCCCCC"/>
              </a:solidFill>
            </a:ln>
          </c:spPr>
        </c:majorGridlines>
        <c:numFmt formatCode="0.0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1"/>
        <c:ser>
          <c:idx val="0"/>
          <c:order val="0"/>
          <c:tx>
            <c:strRef>
              <c:f>Sheet1!$B$1</c:f>
              <c:strCache>
                <c:ptCount val="1"/>
                <c:pt idx="0">
                  <c:v>%</c:v>
                </c:pt>
              </c:strCache>
            </c:strRef>
          </c:tx>
          <c:invertIfNegative val="0"/>
          <c:dPt>
            <c:idx val="0"/>
            <c:invertIfNegative val="0"/>
            <c:bubble3D val="0"/>
            <c:spPr>
              <a:solidFill>
                <a:srgbClr val="18BBDD"/>
              </a:solidFill>
            </c:spPr>
            <c:extLst>
              <c:ext xmlns:c16="http://schemas.microsoft.com/office/drawing/2014/chart" uri="{C3380CC4-5D6E-409C-BE32-E72D297353CC}">
                <c16:uniqueId val="{00000001-8EC3-45BA-8863-052E8858190E}"/>
              </c:ext>
            </c:extLst>
          </c:dPt>
          <c:dPt>
            <c:idx val="1"/>
            <c:invertIfNegative val="0"/>
            <c:bubble3D val="0"/>
            <c:spPr>
              <a:solidFill>
                <a:srgbClr val="409A7C"/>
              </a:solidFill>
            </c:spPr>
            <c:extLst>
              <c:ext xmlns:c16="http://schemas.microsoft.com/office/drawing/2014/chart" uri="{C3380CC4-5D6E-409C-BE32-E72D297353CC}">
                <c16:uniqueId val="{00000003-8EC3-45BA-8863-052E8858190E}"/>
              </c:ext>
            </c:extLst>
          </c:dPt>
          <c:dPt>
            <c:idx val="2"/>
            <c:invertIfNegative val="0"/>
            <c:bubble3D val="0"/>
            <c:spPr>
              <a:solidFill>
                <a:srgbClr val="211176"/>
              </a:solidFill>
            </c:spPr>
            <c:extLst>
              <c:ext xmlns:c16="http://schemas.microsoft.com/office/drawing/2014/chart" uri="{C3380CC4-5D6E-409C-BE32-E72D297353CC}">
                <c16:uniqueId val="{00000005-8EC3-45BA-8863-052E8858190E}"/>
              </c:ext>
            </c:extLst>
          </c:dPt>
          <c:dPt>
            <c:idx val="3"/>
            <c:invertIfNegative val="0"/>
            <c:bubble3D val="0"/>
            <c:spPr>
              <a:solidFill>
                <a:srgbClr val="52E2FA"/>
              </a:solidFill>
            </c:spPr>
            <c:extLst>
              <c:ext xmlns:c16="http://schemas.microsoft.com/office/drawing/2014/chart" uri="{C3380CC4-5D6E-409C-BE32-E72D297353CC}">
                <c16:uniqueId val="{00000007-8EC3-45BA-8863-052E8858190E}"/>
              </c:ext>
            </c:extLst>
          </c:dPt>
          <c:dPt>
            <c:idx val="4"/>
            <c:invertIfNegative val="0"/>
            <c:bubble3D val="0"/>
            <c:spPr>
              <a:solidFill>
                <a:srgbClr val="00A0BE"/>
              </a:solidFill>
            </c:spPr>
            <c:extLst>
              <c:ext xmlns:c16="http://schemas.microsoft.com/office/drawing/2014/chart" uri="{C3380CC4-5D6E-409C-BE32-E72D297353CC}">
                <c16:uniqueId val="{00000009-8EC3-45BA-8863-052E8858190E}"/>
              </c:ext>
            </c:extLst>
          </c:dPt>
          <c:dPt>
            <c:idx val="5"/>
            <c:invertIfNegative val="0"/>
            <c:bubble3D val="0"/>
            <c:spPr>
              <a:solidFill>
                <a:srgbClr val="1B755A"/>
              </a:solidFill>
            </c:spPr>
            <c:extLst>
              <c:ext xmlns:c16="http://schemas.microsoft.com/office/drawing/2014/chart" uri="{C3380CC4-5D6E-409C-BE32-E72D297353CC}">
                <c16:uniqueId val="{0000000B-8EC3-45BA-8863-052E8858190E}"/>
              </c:ext>
            </c:extLst>
          </c:dPt>
          <c:dPt>
            <c:idx val="6"/>
            <c:invertIfNegative val="0"/>
            <c:bubble3D val="0"/>
            <c:spPr>
              <a:solidFill>
                <a:srgbClr val="0F0542"/>
              </a:solidFill>
            </c:spPr>
            <c:extLst>
              <c:ext xmlns:c16="http://schemas.microsoft.com/office/drawing/2014/chart" uri="{C3380CC4-5D6E-409C-BE32-E72D297353CC}">
                <c16:uniqueId val="{0000000D-8EC3-45BA-8863-052E8858190E}"/>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Publications (e.g., print magazines and newspapers or online publications)</c:v>
                </c:pt>
                <c:pt idx="1">
                  <c:v>A non-brand-owned social media account (e.g., influencers, journalists, reviewers, media outlet social accounts)</c:v>
                </c:pt>
                <c:pt idx="2">
                  <c:v>Websites for checking a brand's values (e.g., GoodOnYou, Ethical Consumer, The Good Shopping Guide)</c:v>
                </c:pt>
                <c:pt idx="3">
                  <c:v>N/A – there is nowhere specific that I have seen this</c:v>
                </c:pt>
                <c:pt idx="4">
                  <c:v>The brand's advertising</c:v>
                </c:pt>
                <c:pt idx="5">
                  <c:v>The brand's own website</c:v>
                </c:pt>
                <c:pt idx="6">
                  <c:v>The brand's own social media channels (e.g., TikTok, Instagram, Facebook, LinkedIn, X (formerly known as Twitter), YouTube)</c:v>
                </c:pt>
              </c:strCache>
            </c:strRef>
          </c:cat>
          <c:val>
            <c:numRef>
              <c:f>Sheet1!$B$2:$B$11</c:f>
              <c:numCache>
                <c:formatCode>0%</c:formatCode>
                <c:ptCount val="7"/>
                <c:pt idx="0">
                  <c:v>0.1037924151696607</c:v>
                </c:pt>
                <c:pt idx="1">
                  <c:v>0.125748502994012</c:v>
                </c:pt>
                <c:pt idx="2">
                  <c:v>0.1437125748502994</c:v>
                </c:pt>
                <c:pt idx="3">
                  <c:v>0.16666666666666671</c:v>
                </c:pt>
                <c:pt idx="4">
                  <c:v>0.16816367265469059</c:v>
                </c:pt>
                <c:pt idx="5">
                  <c:v>0.18762475049900201</c:v>
                </c:pt>
                <c:pt idx="6">
                  <c:v>0.20059880239520961</c:v>
                </c:pt>
              </c:numCache>
            </c:numRef>
          </c:val>
          <c:extLst>
            <c:ext xmlns:c16="http://schemas.microsoft.com/office/drawing/2014/chart" uri="{C3380CC4-5D6E-409C-BE32-E72D297353CC}">
              <c16:uniqueId val="{00000014-8EC3-45BA-8863-052E8858190E}"/>
            </c:ext>
          </c:extLst>
        </c:ser>
        <c:dLbls>
          <c:showLegendKey val="0"/>
          <c:showVal val="0"/>
          <c:showCatName val="0"/>
          <c:showSerName val="0"/>
          <c:showPercent val="0"/>
          <c:showBubbleSize val="0"/>
        </c:dLbls>
        <c:gapWidth val="150"/>
        <c:axId val="-2068027336"/>
        <c:axId val="-2113994440"/>
      </c:barChart>
      <c:catAx>
        <c:axId val="-2068027336"/>
        <c:scaling>
          <c:orientation val="maxMin"/>
        </c:scaling>
        <c:delete val="0"/>
        <c:axPos val="b"/>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r"/>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c:v>
                </c:pt>
              </c:strCache>
            </c:strRef>
          </c:tx>
          <c:invertIfNegative val="0"/>
          <c:dPt>
            <c:idx val="0"/>
            <c:invertIfNegative val="0"/>
            <c:bubble3D val="0"/>
            <c:spPr>
              <a:solidFill>
                <a:srgbClr val="6951EF"/>
              </a:solidFill>
            </c:spPr>
            <c:extLst>
              <c:ext xmlns:c16="http://schemas.microsoft.com/office/drawing/2014/chart" uri="{C3380CC4-5D6E-409C-BE32-E72D297353CC}">
                <c16:uniqueId val="{00000001-88A3-41C7-82EB-E8380BFAD2AC}"/>
              </c:ext>
            </c:extLst>
          </c:dPt>
          <c:dPt>
            <c:idx val="1"/>
            <c:invertIfNegative val="0"/>
            <c:bubble3D val="0"/>
            <c:spPr>
              <a:solidFill>
                <a:srgbClr val="52E2FA"/>
              </a:solidFill>
            </c:spPr>
            <c:extLst>
              <c:ext xmlns:c16="http://schemas.microsoft.com/office/drawing/2014/chart" uri="{C3380CC4-5D6E-409C-BE32-E72D297353CC}">
                <c16:uniqueId val="{00000003-88A3-41C7-82EB-E8380BFAD2AC}"/>
              </c:ext>
            </c:extLst>
          </c:dPt>
          <c:dPt>
            <c:idx val="2"/>
            <c:invertIfNegative val="0"/>
            <c:bubble3D val="0"/>
            <c:spPr>
              <a:solidFill>
                <a:srgbClr val="51BE9C"/>
              </a:solidFill>
            </c:spPr>
            <c:extLst>
              <c:ext xmlns:c16="http://schemas.microsoft.com/office/drawing/2014/chart" uri="{C3380CC4-5D6E-409C-BE32-E72D297353CC}">
                <c16:uniqueId val="{00000005-88A3-41C7-82EB-E8380BFAD2AC}"/>
              </c:ext>
            </c:extLst>
          </c:dPt>
          <c:dPt>
            <c:idx val="3"/>
            <c:invertIfNegative val="0"/>
            <c:bubble3D val="0"/>
            <c:spPr>
              <a:solidFill>
                <a:srgbClr val="4933B9"/>
              </a:solidFill>
            </c:spPr>
            <c:extLst>
              <c:ext xmlns:c16="http://schemas.microsoft.com/office/drawing/2014/chart" uri="{C3380CC4-5D6E-409C-BE32-E72D297353CC}">
                <c16:uniqueId val="{00000007-88A3-41C7-82EB-E8380BFAD2AC}"/>
              </c:ext>
            </c:extLst>
          </c:dPt>
          <c:dPt>
            <c:idx val="4"/>
            <c:invertIfNegative val="0"/>
            <c:bubble3D val="0"/>
            <c:spPr>
              <a:solidFill>
                <a:srgbClr val="18BBDD"/>
              </a:solidFill>
            </c:spPr>
            <c:extLst>
              <c:ext xmlns:c16="http://schemas.microsoft.com/office/drawing/2014/chart" uri="{C3380CC4-5D6E-409C-BE32-E72D297353CC}">
                <c16:uniqueId val="{00000009-88A3-41C7-82EB-E8380BFAD2AC}"/>
              </c:ext>
            </c:extLst>
          </c:dPt>
          <c:dPt>
            <c:idx val="5"/>
            <c:invertIfNegative val="0"/>
            <c:bubble3D val="0"/>
            <c:spPr>
              <a:solidFill>
                <a:srgbClr val="409A7C"/>
              </a:solidFill>
            </c:spPr>
            <c:extLst>
              <c:ext xmlns:c16="http://schemas.microsoft.com/office/drawing/2014/chart" uri="{C3380CC4-5D6E-409C-BE32-E72D297353CC}">
                <c16:uniqueId val="{0000000B-88A3-41C7-82EB-E8380BFAD2AC}"/>
              </c:ext>
            </c:extLst>
          </c:dPt>
          <c:dPt>
            <c:idx val="6"/>
            <c:invertIfNegative val="0"/>
            <c:bubble3D val="0"/>
            <c:spPr>
              <a:solidFill>
                <a:srgbClr val="211176"/>
              </a:solidFill>
            </c:spPr>
            <c:extLst>
              <c:ext xmlns:c16="http://schemas.microsoft.com/office/drawing/2014/chart" uri="{C3380CC4-5D6E-409C-BE32-E72D297353CC}">
                <c16:uniqueId val="{0000000D-88A3-41C7-82EB-E8380BFAD2AC}"/>
              </c:ext>
            </c:extLst>
          </c:dPt>
          <c:dPt>
            <c:idx val="7"/>
            <c:invertIfNegative val="0"/>
            <c:bubble3D val="0"/>
            <c:spPr>
              <a:solidFill>
                <a:srgbClr val="00A0BE"/>
              </a:solidFill>
            </c:spPr>
            <c:extLst>
              <c:ext xmlns:c16="http://schemas.microsoft.com/office/drawing/2014/chart" uri="{C3380CC4-5D6E-409C-BE32-E72D297353CC}">
                <c16:uniqueId val="{0000000F-88A3-41C7-82EB-E8380BFAD2AC}"/>
              </c:ext>
            </c:extLst>
          </c:dPt>
          <c:dPt>
            <c:idx val="8"/>
            <c:invertIfNegative val="0"/>
            <c:bubble3D val="0"/>
            <c:spPr>
              <a:solidFill>
                <a:srgbClr val="1B755A"/>
              </a:solidFill>
            </c:spPr>
            <c:extLst>
              <c:ext xmlns:c16="http://schemas.microsoft.com/office/drawing/2014/chart" uri="{C3380CC4-5D6E-409C-BE32-E72D297353CC}">
                <c16:uniqueId val="{00000011-88A3-41C7-82EB-E8380BFAD2AC}"/>
              </c:ext>
            </c:extLst>
          </c:dPt>
          <c:dPt>
            <c:idx val="9"/>
            <c:invertIfNegative val="0"/>
            <c:bubble3D val="0"/>
            <c:spPr>
              <a:solidFill>
                <a:srgbClr val="0F0542"/>
              </a:solidFill>
            </c:spPr>
            <c:extLst>
              <c:ext xmlns:c16="http://schemas.microsoft.com/office/drawing/2014/chart" uri="{C3380CC4-5D6E-409C-BE32-E72D297353CC}">
                <c16:uniqueId val="{00000013-88A3-41C7-82EB-E8380BFAD2AC}"/>
              </c:ext>
            </c:extLst>
          </c:dPt>
          <c:dLbls>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0"/>
                <c:pt idx="0">
                  <c:v>Celebrity spokesperson</c:v>
                </c:pt>
                <c:pt idx="1">
                  <c:v>Shock factor</c:v>
                </c:pt>
                <c:pt idx="2">
                  <c:v>Leadership visibility</c:v>
                </c:pt>
                <c:pt idx="3">
                  <c:v>Compelling research / statistics</c:v>
                </c:pt>
                <c:pt idx="4">
                  <c:v>Compelling storytelling</c:v>
                </c:pt>
                <c:pt idx="5">
                  <c:v>Useful educational content</c:v>
                </c:pt>
                <c:pt idx="6">
                  <c:v>Humour</c:v>
                </c:pt>
                <c:pt idx="7">
                  <c:v>Emotion</c:v>
                </c:pt>
                <c:pt idx="8">
                  <c:v>Eye-catching visuals</c:v>
                </c:pt>
                <c:pt idx="9">
                  <c:v>Human stories</c:v>
                </c:pt>
              </c:strCache>
            </c:strRef>
          </c:cat>
          <c:val>
            <c:numRef>
              <c:f>Sheet1!$B$2:$B$13</c:f>
              <c:numCache>
                <c:formatCode>0%</c:formatCode>
                <c:ptCount val="10"/>
                <c:pt idx="0">
                  <c:v>0.1073762838468721</c:v>
                </c:pt>
                <c:pt idx="1">
                  <c:v>0.1111111111111111</c:v>
                </c:pt>
                <c:pt idx="2">
                  <c:v>0.1690009337068161</c:v>
                </c:pt>
                <c:pt idx="3">
                  <c:v>0.18300653594771241</c:v>
                </c:pt>
                <c:pt idx="4">
                  <c:v>0.1970121381886088</c:v>
                </c:pt>
                <c:pt idx="5">
                  <c:v>0.20261437908496729</c:v>
                </c:pt>
                <c:pt idx="6">
                  <c:v>0.20728291316526609</c:v>
                </c:pt>
                <c:pt idx="7">
                  <c:v>0.2296918767507003</c:v>
                </c:pt>
                <c:pt idx="8">
                  <c:v>0.25023342670401488</c:v>
                </c:pt>
                <c:pt idx="9">
                  <c:v>0.26610644257703081</c:v>
                </c:pt>
              </c:numCache>
            </c:numRef>
          </c:val>
          <c:extLst>
            <c:ext xmlns:c16="http://schemas.microsoft.com/office/drawing/2014/chart" uri="{C3380CC4-5D6E-409C-BE32-E72D297353CC}">
              <c16:uniqueId val="{00000018-88A3-41C7-82EB-E8380BFAD2AC}"/>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0.3"/>
          <c:min val="0"/>
        </c:scaling>
        <c:delete val="1"/>
        <c:axPos val="b"/>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stacked"/>
        <c:varyColors val="0"/>
        <c:ser>
          <c:idx val="0"/>
          <c:order val="0"/>
          <c:tx>
            <c:strRef>
              <c:f>Sheet1!$B$1</c:f>
              <c:strCache>
                <c:ptCount val="1"/>
                <c:pt idx="0">
                  <c:v>Very likely</c:v>
                </c:pt>
              </c:strCache>
            </c:strRef>
          </c:tx>
          <c:spPr>
            <a:solidFill>
              <a:srgbClr val="0F0542"/>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Sheet1!$B$2:$B$10</c:f>
              <c:numCache>
                <c:formatCode>0%</c:formatCode>
                <c:ptCount val="9"/>
                <c:pt idx="0">
                  <c:v>7.8343313373253495E-2</c:v>
                </c:pt>
                <c:pt idx="1">
                  <c:v>0.10479041916167664</c:v>
                </c:pt>
                <c:pt idx="2">
                  <c:v>8.9820359281437126E-2</c:v>
                </c:pt>
                <c:pt idx="3">
                  <c:v>0.11477045908183632</c:v>
                </c:pt>
                <c:pt idx="4">
                  <c:v>0.10878243512974052</c:v>
                </c:pt>
                <c:pt idx="5">
                  <c:v>9.6307385229540923E-2</c:v>
                </c:pt>
                <c:pt idx="6">
                  <c:v>8.3832335329341312E-2</c:v>
                </c:pt>
                <c:pt idx="7">
                  <c:v>8.5828343313373259E-2</c:v>
                </c:pt>
                <c:pt idx="8">
                  <c:v>9.2814371257485026E-2</c:v>
                </c:pt>
              </c:numCache>
            </c:numRef>
          </c:val>
          <c:extLst>
            <c:ext xmlns:c16="http://schemas.microsoft.com/office/drawing/2014/chart" uri="{C3380CC4-5D6E-409C-BE32-E72D297353CC}">
              <c16:uniqueId val="{00000000-BCBC-4C41-A095-27AE018B4C29}"/>
            </c:ext>
          </c:extLst>
        </c:ser>
        <c:ser>
          <c:idx val="1"/>
          <c:order val="1"/>
          <c:tx>
            <c:strRef>
              <c:f>Sheet1!$C$1</c:f>
              <c:strCache>
                <c:ptCount val="1"/>
                <c:pt idx="0">
                  <c:v>Somewhat likely</c:v>
                </c:pt>
              </c:strCache>
            </c:strRef>
          </c:tx>
          <c:spPr>
            <a:solidFill>
              <a:srgbClr val="1B755A"/>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Sheet1!$C$2:$C$10</c:f>
              <c:numCache>
                <c:formatCode>0%</c:formatCode>
                <c:ptCount val="9"/>
                <c:pt idx="0">
                  <c:v>0.16566866267465069</c:v>
                </c:pt>
                <c:pt idx="1">
                  <c:v>0.23253493013972057</c:v>
                </c:pt>
                <c:pt idx="2">
                  <c:v>0.20808383233532934</c:v>
                </c:pt>
                <c:pt idx="3">
                  <c:v>0.28992015968063872</c:v>
                </c:pt>
                <c:pt idx="4">
                  <c:v>0.28093812375249499</c:v>
                </c:pt>
                <c:pt idx="5">
                  <c:v>0.21057884231536927</c:v>
                </c:pt>
                <c:pt idx="6">
                  <c:v>0.18512974051896208</c:v>
                </c:pt>
                <c:pt idx="7">
                  <c:v>0.22654690618762474</c:v>
                </c:pt>
                <c:pt idx="8">
                  <c:v>0.27594810379241519</c:v>
                </c:pt>
              </c:numCache>
            </c:numRef>
          </c:val>
          <c:extLst>
            <c:ext xmlns:c16="http://schemas.microsoft.com/office/drawing/2014/chart" uri="{C3380CC4-5D6E-409C-BE32-E72D297353CC}">
              <c16:uniqueId val="{00000001-BCBC-4C41-A095-27AE018B4C29}"/>
            </c:ext>
          </c:extLst>
        </c:ser>
        <c:ser>
          <c:idx val="2"/>
          <c:order val="2"/>
          <c:tx>
            <c:strRef>
              <c:f>Sheet1!$D$1</c:f>
              <c:strCache>
                <c:ptCount val="1"/>
                <c:pt idx="0">
                  <c:v>Neither likely nor unlikely</c:v>
                </c:pt>
              </c:strCache>
            </c:strRef>
          </c:tx>
          <c:spPr>
            <a:solidFill>
              <a:srgbClr val="00A0BE"/>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Sheet1!$D$2:$D$10</c:f>
              <c:numCache>
                <c:formatCode>0%</c:formatCode>
                <c:ptCount val="9"/>
                <c:pt idx="0">
                  <c:v>0.25748502994011974</c:v>
                </c:pt>
                <c:pt idx="1">
                  <c:v>0.26596806387225547</c:v>
                </c:pt>
                <c:pt idx="2">
                  <c:v>0.27345309381237526</c:v>
                </c:pt>
                <c:pt idx="3">
                  <c:v>0.34780439121756485</c:v>
                </c:pt>
                <c:pt idx="4">
                  <c:v>0.30089820359281438</c:v>
                </c:pt>
                <c:pt idx="5">
                  <c:v>0.24550898203592814</c:v>
                </c:pt>
                <c:pt idx="6">
                  <c:v>0.29840319361277445</c:v>
                </c:pt>
                <c:pt idx="7">
                  <c:v>0.34980039920159678</c:v>
                </c:pt>
                <c:pt idx="8">
                  <c:v>0.30588822355289419</c:v>
                </c:pt>
              </c:numCache>
            </c:numRef>
          </c:val>
          <c:extLst>
            <c:ext xmlns:c16="http://schemas.microsoft.com/office/drawing/2014/chart" uri="{C3380CC4-5D6E-409C-BE32-E72D297353CC}">
              <c16:uniqueId val="{00000002-BCBC-4C41-A095-27AE018B4C29}"/>
            </c:ext>
          </c:extLst>
        </c:ser>
        <c:ser>
          <c:idx val="3"/>
          <c:order val="3"/>
          <c:tx>
            <c:strRef>
              <c:f>Sheet1!$E$1</c:f>
              <c:strCache>
                <c:ptCount val="1"/>
                <c:pt idx="0">
                  <c:v>Somewhat unlikely</c:v>
                </c:pt>
              </c:strCache>
            </c:strRef>
          </c:tx>
          <c:spPr>
            <a:solidFill>
              <a:srgbClr val="211176"/>
            </a:solidFill>
          </c:spPr>
          <c:invertIfNegative val="0"/>
          <c:dLbls>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Sheet1!$E$2:$E$10</c:f>
              <c:numCache>
                <c:formatCode>0%</c:formatCode>
                <c:ptCount val="9"/>
                <c:pt idx="0">
                  <c:v>0.11327345309381237</c:v>
                </c:pt>
                <c:pt idx="1">
                  <c:v>0.10778443113772455</c:v>
                </c:pt>
                <c:pt idx="2">
                  <c:v>0.11726546906187625</c:v>
                </c:pt>
                <c:pt idx="3">
                  <c:v>5.7884231536926151E-2</c:v>
                </c:pt>
                <c:pt idx="4">
                  <c:v>8.5329341317365276E-2</c:v>
                </c:pt>
                <c:pt idx="5">
                  <c:v>0.10379241516966067</c:v>
                </c:pt>
                <c:pt idx="6">
                  <c:v>0.10878243512974052</c:v>
                </c:pt>
                <c:pt idx="7">
                  <c:v>9.0818363273453093E-2</c:v>
                </c:pt>
                <c:pt idx="8">
                  <c:v>9.3313373253493009E-2</c:v>
                </c:pt>
              </c:numCache>
            </c:numRef>
          </c:val>
          <c:extLst>
            <c:ext xmlns:c16="http://schemas.microsoft.com/office/drawing/2014/chart" uri="{C3380CC4-5D6E-409C-BE32-E72D297353CC}">
              <c16:uniqueId val="{00000003-BCBC-4C41-A095-27AE018B4C29}"/>
            </c:ext>
          </c:extLst>
        </c:ser>
        <c:ser>
          <c:idx val="4"/>
          <c:order val="4"/>
          <c:tx>
            <c:strRef>
              <c:f>Sheet1!$F$1</c:f>
              <c:strCache>
                <c:ptCount val="1"/>
                <c:pt idx="0">
                  <c:v>Very unlikely</c:v>
                </c:pt>
              </c:strCache>
            </c:strRef>
          </c:tx>
          <c:spPr>
            <a:solidFill>
              <a:srgbClr val="409A7C"/>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Sheet1!$F$2:$F$10</c:f>
              <c:numCache>
                <c:formatCode>0%</c:formatCode>
                <c:ptCount val="9"/>
                <c:pt idx="0">
                  <c:v>0.26996007984031933</c:v>
                </c:pt>
                <c:pt idx="1">
                  <c:v>0.18363273453093812</c:v>
                </c:pt>
                <c:pt idx="2">
                  <c:v>0.20658682634730538</c:v>
                </c:pt>
                <c:pt idx="3">
                  <c:v>9.3313373253493009E-2</c:v>
                </c:pt>
                <c:pt idx="4">
                  <c:v>0.125249500998004</c:v>
                </c:pt>
                <c:pt idx="5">
                  <c:v>0.2405189620758483</c:v>
                </c:pt>
                <c:pt idx="6">
                  <c:v>0.21107784431137724</c:v>
                </c:pt>
                <c:pt idx="7">
                  <c:v>0.1437125748502994</c:v>
                </c:pt>
                <c:pt idx="8">
                  <c:v>0.12574850299401197</c:v>
                </c:pt>
              </c:numCache>
            </c:numRef>
          </c:val>
          <c:extLst>
            <c:ext xmlns:c16="http://schemas.microsoft.com/office/drawing/2014/chart" uri="{C3380CC4-5D6E-409C-BE32-E72D297353CC}">
              <c16:uniqueId val="{00000004-BCBC-4C41-A095-27AE018B4C29}"/>
            </c:ext>
          </c:extLst>
        </c:ser>
        <c:ser>
          <c:idx val="5"/>
          <c:order val="5"/>
          <c:tx>
            <c:strRef>
              <c:f>Sheet1!$G$1</c:f>
              <c:strCache>
                <c:ptCount val="1"/>
                <c:pt idx="0">
                  <c:v>N-A/Unsure</c:v>
                </c:pt>
              </c:strCache>
            </c:strRef>
          </c:tx>
          <c:spPr>
            <a:solidFill>
              <a:srgbClr val="18BBDD"/>
            </a:solidFill>
          </c:spPr>
          <c:invertIfNegative val="0"/>
          <c:dLbls>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Share the content on your social media</c:v>
                </c:pt>
                <c:pt idx="1">
                  <c:v>Leave a positive review for the brand (i.e. on Google or TrustPilot)</c:v>
                </c:pt>
                <c:pt idx="2">
                  <c:v>Leave a positive comment on the post or article</c:v>
                </c:pt>
                <c:pt idx="3">
                  <c:v>Make a purchase from the brand</c:v>
                </c:pt>
                <c:pt idx="4">
                  <c:v>Recommend the brand to friends and family etc.</c:v>
                </c:pt>
                <c:pt idx="5">
                  <c:v>Follow the brand on social media</c:v>
                </c:pt>
                <c:pt idx="6">
                  <c:v>Subscribe to more content from the brand (i.e. newletters, catalogues, promotion emails)</c:v>
                </c:pt>
                <c:pt idx="7">
                  <c:v>Spend more with the brand</c:v>
                </c:pt>
                <c:pt idx="8">
                  <c:v>Choose to make a purchase from that brand over a cheaper competitor</c:v>
                </c:pt>
              </c:strCache>
            </c:strRef>
          </c:cat>
          <c:val>
            <c:numRef>
              <c:f>Sheet1!$G$2:$G$10</c:f>
              <c:numCache>
                <c:formatCode>0%</c:formatCode>
                <c:ptCount val="9"/>
                <c:pt idx="0">
                  <c:v>0.11526946107784432</c:v>
                </c:pt>
                <c:pt idx="1">
                  <c:v>0.10528942115768464</c:v>
                </c:pt>
                <c:pt idx="2">
                  <c:v>0.10479041916167664</c:v>
                </c:pt>
                <c:pt idx="3">
                  <c:v>9.6307385229540923E-2</c:v>
                </c:pt>
                <c:pt idx="4">
                  <c:v>9.880239520958084E-2</c:v>
                </c:pt>
                <c:pt idx="5">
                  <c:v>0.10329341317365269</c:v>
                </c:pt>
                <c:pt idx="6">
                  <c:v>0.11277445109780439</c:v>
                </c:pt>
                <c:pt idx="7">
                  <c:v>0.10329341317365269</c:v>
                </c:pt>
                <c:pt idx="8">
                  <c:v>0.1062874251497006</c:v>
                </c:pt>
              </c:numCache>
            </c:numRef>
          </c:val>
          <c:extLst>
            <c:ext xmlns:c16="http://schemas.microsoft.com/office/drawing/2014/chart" uri="{C3380CC4-5D6E-409C-BE32-E72D297353CC}">
              <c16:uniqueId val="{00000005-BCBC-4C41-A095-27AE018B4C29}"/>
            </c:ext>
          </c:extLst>
        </c:ser>
        <c:dLbls>
          <c:showLegendKey val="0"/>
          <c:showVal val="0"/>
          <c:showCatName val="0"/>
          <c:showSerName val="0"/>
          <c:showPercent val="0"/>
          <c:showBubbleSize val="0"/>
        </c:dLbls>
        <c:gapWidth val="150"/>
        <c:overlap val="100"/>
        <c:axId val="-2068027336"/>
        <c:axId val="-2113994440"/>
      </c:barChart>
      <c:catAx>
        <c:axId val="-2068027336"/>
        <c:scaling>
          <c:orientation val="maxMin"/>
        </c:scaling>
        <c:delete val="0"/>
        <c:axPos val="b"/>
        <c:title>
          <c:tx>
            <c:rich>
              <a:bodyPr/>
              <a:lstStyle/>
              <a:p>
                <a:pPr>
                  <a:defRPr/>
                </a:pPr>
                <a:endParaRPr lang="en-GB"/>
              </a:p>
            </c:rich>
          </c:tx>
          <c:overlay val="0"/>
        </c:title>
        <c:numFmt formatCode="General" sourceLinked="0"/>
        <c:majorTickMark val="none"/>
        <c:minorTickMark val="none"/>
        <c:tickLblPos val="low"/>
        <c:txPr>
          <a:bodyPr/>
          <a:lstStyle/>
          <a:p>
            <a:pPr>
              <a:defRPr sz="1000">
                <a:latin typeface="Arial" panose="020B0604020202020204" pitchFamily="34" charset="0"/>
                <a:cs typeface="Arial" panose="020B0604020202020204" pitchFamily="34" charset="0"/>
              </a:defRPr>
            </a:pPr>
            <a:endParaRPr lang="en-US"/>
          </a:p>
        </c:txPr>
        <c:crossAx val="-2113994440"/>
        <c:crosses val="autoZero"/>
        <c:auto val="1"/>
        <c:lblAlgn val="ctr"/>
        <c:lblOffset val="100"/>
        <c:noMultiLvlLbl val="0"/>
      </c:catAx>
      <c:valAx>
        <c:axId val="-2113994440"/>
        <c:scaling>
          <c:orientation val="minMax"/>
          <c:max val="1"/>
        </c:scaling>
        <c:delete val="1"/>
        <c:axPos val="r"/>
        <c:majorGridlines>
          <c:spPr>
            <a:ln>
              <a:solidFill>
                <a:srgbClr val="CCCCCC"/>
              </a:solidFill>
            </a:ln>
          </c:spPr>
        </c:majorGridlines>
        <c:numFmt formatCode="0%" sourceLinked="1"/>
        <c:majorTickMark val="none"/>
        <c:minorTickMark val="none"/>
        <c:tickLblPos val="nextTo"/>
        <c:crossAx val="-2068027336"/>
        <c:crosses val="autoZero"/>
        <c:crossBetween val="between"/>
      </c:valAx>
    </c:plotArea>
    <c:legend>
      <c:legendPos val="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9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mailto:info@censuswide.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Chart Placeholder"/>
          <p:cNvSpPr>
            <a:spLocks noGrp="1"/>
          </p:cNvSpPr>
          <p:nvPr>
            <p:ph type="chart" sz="quarter" idx="11"/>
          </p:nvPr>
        </p:nvSpPr>
        <p:spPr>
          <a:xfrm>
            <a:off x="765817" y="1733165"/>
            <a:ext cx="10494381" cy="4370611"/>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Filters Placeholder">
            <a:extLst>
              <a:ext uri="{FF2B5EF4-FFF2-40B4-BE49-F238E27FC236}">
                <a16:creationId xmlns:a16="http://schemas.microsoft.com/office/drawing/2014/main" id="{79829A7D-BE8C-3079-BC9F-F704DA7E166B}"/>
              </a:ext>
            </a:extLst>
          </p:cNvPr>
          <p:cNvSpPr>
            <a:spLocks noGrp="1"/>
          </p:cNvSpPr>
          <p:nvPr>
            <p:ph type="body" sz="quarter" idx="12" hasCustomPrompt="1"/>
          </p:nvPr>
        </p:nvSpPr>
        <p:spPr>
          <a:xfrm>
            <a:off x="999281" y="6522935"/>
            <a:ext cx="8657264" cy="276999"/>
          </a:xfrm>
          <a:prstGeom prst="rect">
            <a:avLst/>
          </a:prstGeom>
        </p:spPr>
        <p:txBody>
          <a:bodyPr>
            <a:normAutofit/>
          </a:bodyPr>
          <a:lstStyle>
            <a:lvl1pPr marL="0" indent="0">
              <a:buFontTx/>
              <a:buNone/>
              <a:defRPr sz="1050" i="1">
                <a:solidFill>
                  <a:schemeClr val="bg1"/>
                </a:solidFill>
                <a:latin typeface="Arial" panose="020B0604020202020204" pitchFamily="34" charset="0"/>
                <a:cs typeface="Arial" panose="020B0604020202020204" pitchFamily="34" charset="0"/>
              </a:defRPr>
            </a:lvl1pPr>
          </a:lstStyle>
          <a:p>
            <a:pPr lvl="0"/>
            <a:r>
              <a:rPr lang="en-US" dirty="0"/>
              <a:t>Filters appear here</a:t>
            </a:r>
          </a:p>
        </p:txBody>
      </p:sp>
      <p:sp>
        <p:nvSpPr>
          <p:cNvPr id="2" name="Subtitle Placeholder">
            <a:extLst>
              <a:ext uri="{FF2B5EF4-FFF2-40B4-BE49-F238E27FC236}">
                <a16:creationId xmlns:a16="http://schemas.microsoft.com/office/drawing/2014/main" id="{E9413B1E-6231-DB78-260E-C30C692C23BF}"/>
              </a:ext>
            </a:extLst>
          </p:cNvPr>
          <p:cNvSpPr>
            <a:spLocks noGrp="1"/>
          </p:cNvSpPr>
          <p:nvPr>
            <p:ph type="body" sz="quarter" idx="10"/>
          </p:nvPr>
        </p:nvSpPr>
        <p:spPr>
          <a:xfrm>
            <a:off x="724237" y="324301"/>
            <a:ext cx="10494382" cy="730573"/>
          </a:xfrm>
        </p:spPr>
        <p:txBody>
          <a:bodyPr>
            <a:normAutofit/>
          </a:bodyPr>
          <a:lstStyle>
            <a:lvl1pPr marL="0" indent="0">
              <a:buFontTx/>
              <a:buNone/>
              <a:defRPr sz="2400">
                <a:solidFill>
                  <a:schemeClr val="tx1"/>
                </a:solidFill>
                <a:latin typeface="Arial" panose="020B0604020202020204" pitchFamily="34" charset="0"/>
                <a:cs typeface="Arial" panose="020B0604020202020204" pitchFamily="34" charset="0"/>
              </a:defRPr>
            </a:lvl1pPr>
          </a:lstStyle>
          <a:p>
            <a:pPr lvl="0"/>
            <a:endParaRPr lang="en-US" dirty="0"/>
          </a:p>
        </p:txBody>
      </p:sp>
      <p:pic>
        <p:nvPicPr>
          <p:cNvPr id="5" name="Picture 4">
            <a:extLst>
              <a:ext uri="{FF2B5EF4-FFF2-40B4-BE49-F238E27FC236}">
                <a16:creationId xmlns:a16="http://schemas.microsoft.com/office/drawing/2014/main" id="{74EE88E6-4CC5-409D-9C9D-B24ABC80B472}"/>
              </a:ext>
            </a:extLst>
          </p:cNvPr>
          <p:cNvPicPr>
            <a:picLocks noChangeAspect="1"/>
          </p:cNvPicPr>
          <p:nvPr userDrawn="1"/>
        </p:nvPicPr>
        <p:blipFill>
          <a:blip r:embed="rId2"/>
          <a:stretch>
            <a:fillRect/>
          </a:stretch>
        </p:blipFill>
        <p:spPr>
          <a:xfrm>
            <a:off x="10749064" y="0"/>
            <a:ext cx="1442935" cy="1442935"/>
          </a:xfrm>
          <a:prstGeom prst="rect">
            <a:avLst/>
          </a:prstGeom>
        </p:spPr>
      </p:pic>
    </p:spTree>
    <p:extLst>
      <p:ext uri="{BB962C8B-B14F-4D97-AF65-F5344CB8AC3E}">
        <p14:creationId xmlns:p14="http://schemas.microsoft.com/office/powerpoint/2010/main" val="122024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6"/>
          <p:cNvSpPr>
            <a:spLocks noGrp="1"/>
          </p:cNvSpPr>
          <p:nvPr>
            <p:ph type="tbl" sz="quarter" idx="11"/>
          </p:nvPr>
        </p:nvSpPr>
        <p:spPr>
          <a:xfrm>
            <a:off x="765817" y="1770064"/>
            <a:ext cx="10494000" cy="43612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3" name="Filters Placeholder">
            <a:extLst>
              <a:ext uri="{FF2B5EF4-FFF2-40B4-BE49-F238E27FC236}">
                <a16:creationId xmlns:a16="http://schemas.microsoft.com/office/drawing/2014/main" id="{543C9F63-A49E-1CAC-FE80-D6FA8FBEC7F3}"/>
              </a:ext>
            </a:extLst>
          </p:cNvPr>
          <p:cNvSpPr>
            <a:spLocks noGrp="1"/>
          </p:cNvSpPr>
          <p:nvPr>
            <p:ph type="body" sz="quarter" idx="12" hasCustomPrompt="1"/>
          </p:nvPr>
        </p:nvSpPr>
        <p:spPr>
          <a:xfrm>
            <a:off x="999281" y="6522935"/>
            <a:ext cx="8657264" cy="276999"/>
          </a:xfrm>
          <a:prstGeom prst="rect">
            <a:avLst/>
          </a:prstGeom>
        </p:spPr>
        <p:txBody>
          <a:bodyPr>
            <a:normAutofit/>
          </a:bodyPr>
          <a:lstStyle>
            <a:lvl1pPr marL="0" indent="0">
              <a:buFontTx/>
              <a:buNone/>
              <a:defRPr sz="1050" i="1">
                <a:solidFill>
                  <a:schemeClr val="bg1"/>
                </a:solidFill>
                <a:latin typeface="Arial" panose="020B0604020202020204" pitchFamily="34" charset="0"/>
                <a:cs typeface="Arial" panose="020B0604020202020204" pitchFamily="34" charset="0"/>
              </a:defRPr>
            </a:lvl1pPr>
          </a:lstStyle>
          <a:p>
            <a:pPr lvl="0"/>
            <a:r>
              <a:rPr lang="en-US" dirty="0"/>
              <a:t>Filters appear here</a:t>
            </a:r>
          </a:p>
        </p:txBody>
      </p:sp>
      <p:pic>
        <p:nvPicPr>
          <p:cNvPr id="8" name="Picture 7">
            <a:extLst>
              <a:ext uri="{FF2B5EF4-FFF2-40B4-BE49-F238E27FC236}">
                <a16:creationId xmlns:a16="http://schemas.microsoft.com/office/drawing/2014/main" id="{2077AA2B-361D-1E27-1C78-4959CA957067}"/>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9" name="Subtitle Placeholder">
            <a:extLst>
              <a:ext uri="{FF2B5EF4-FFF2-40B4-BE49-F238E27FC236}">
                <a16:creationId xmlns:a16="http://schemas.microsoft.com/office/drawing/2014/main" id="{F7128467-2495-FE7C-6D8C-B426A43B03AA}"/>
              </a:ext>
            </a:extLst>
          </p:cNvPr>
          <p:cNvSpPr>
            <a:spLocks noGrp="1"/>
          </p:cNvSpPr>
          <p:nvPr>
            <p:ph type="body" sz="quarter" idx="10"/>
          </p:nvPr>
        </p:nvSpPr>
        <p:spPr>
          <a:xfrm>
            <a:off x="724237" y="324301"/>
            <a:ext cx="10494382" cy="730573"/>
          </a:xfrm>
        </p:spPr>
        <p:txBody>
          <a:bodyPr>
            <a:normAutofit/>
          </a:bodyPr>
          <a:lstStyle>
            <a:lvl1pPr marL="0" indent="0">
              <a:buFontTx/>
              <a:buNone/>
              <a:defRPr sz="240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20536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Filters Placeholder">
            <a:extLst>
              <a:ext uri="{FF2B5EF4-FFF2-40B4-BE49-F238E27FC236}">
                <a16:creationId xmlns:a16="http://schemas.microsoft.com/office/drawing/2014/main" id="{543C9F63-A49E-1CAC-FE80-D6FA8FBEC7F3}"/>
              </a:ext>
            </a:extLst>
          </p:cNvPr>
          <p:cNvSpPr>
            <a:spLocks noGrp="1"/>
          </p:cNvSpPr>
          <p:nvPr>
            <p:ph type="body" sz="quarter" idx="12" hasCustomPrompt="1"/>
          </p:nvPr>
        </p:nvSpPr>
        <p:spPr>
          <a:xfrm>
            <a:off x="999281" y="6522935"/>
            <a:ext cx="8657264" cy="276999"/>
          </a:xfrm>
          <a:prstGeom prst="rect">
            <a:avLst/>
          </a:prstGeom>
        </p:spPr>
        <p:txBody>
          <a:bodyPr>
            <a:normAutofit/>
          </a:bodyPr>
          <a:lstStyle>
            <a:lvl1pPr marL="0" indent="0">
              <a:buFontTx/>
              <a:buNone/>
              <a:defRPr sz="1050" i="1">
                <a:solidFill>
                  <a:schemeClr val="bg1"/>
                </a:solidFill>
                <a:latin typeface="Arial" panose="020B0604020202020204" pitchFamily="34" charset="0"/>
                <a:cs typeface="Arial" panose="020B0604020202020204" pitchFamily="34" charset="0"/>
              </a:defRPr>
            </a:lvl1pPr>
          </a:lstStyle>
          <a:p>
            <a:pPr lvl="0"/>
            <a:r>
              <a:rPr lang="en-US" dirty="0"/>
              <a:t>Filters appear here</a:t>
            </a:r>
          </a:p>
        </p:txBody>
      </p:sp>
      <p:pic>
        <p:nvPicPr>
          <p:cNvPr id="8" name="Picture 7">
            <a:extLst>
              <a:ext uri="{FF2B5EF4-FFF2-40B4-BE49-F238E27FC236}">
                <a16:creationId xmlns:a16="http://schemas.microsoft.com/office/drawing/2014/main" id="{2077AA2B-361D-1E27-1C78-4959CA957067}"/>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9" name="Subtitle Placeholder">
            <a:extLst>
              <a:ext uri="{FF2B5EF4-FFF2-40B4-BE49-F238E27FC236}">
                <a16:creationId xmlns:a16="http://schemas.microsoft.com/office/drawing/2014/main" id="{F7128467-2495-FE7C-6D8C-B426A43B03AA}"/>
              </a:ext>
            </a:extLst>
          </p:cNvPr>
          <p:cNvSpPr>
            <a:spLocks noGrp="1"/>
          </p:cNvSpPr>
          <p:nvPr>
            <p:ph type="body" sz="quarter" idx="10"/>
          </p:nvPr>
        </p:nvSpPr>
        <p:spPr>
          <a:xfrm>
            <a:off x="724237" y="324301"/>
            <a:ext cx="10494382" cy="730573"/>
          </a:xfrm>
        </p:spPr>
        <p:txBody>
          <a:bodyPr>
            <a:normAutofit/>
          </a:bodyPr>
          <a:lstStyle>
            <a:lvl1pPr marL="0" indent="0">
              <a:buFontTx/>
              <a:buNone/>
              <a:defRPr sz="2400">
                <a:solidFill>
                  <a:schemeClr val="tx1"/>
                </a:solidFill>
                <a:latin typeface="Arial" panose="020B0604020202020204" pitchFamily="34" charset="0"/>
                <a:cs typeface="Arial" panose="020B0604020202020204" pitchFamily="34" charset="0"/>
              </a:defRPr>
            </a:lvl1pPr>
          </a:lstStyle>
          <a:p>
            <a:pPr lvl="0"/>
            <a:endParaRPr lang="en-US" dirty="0"/>
          </a:p>
        </p:txBody>
      </p:sp>
      <p:sp>
        <p:nvSpPr>
          <p:cNvPr id="3" name="Subtitle Placeholder">
            <a:extLst>
              <a:ext uri="{FF2B5EF4-FFF2-40B4-BE49-F238E27FC236}">
                <a16:creationId xmlns:a16="http://schemas.microsoft.com/office/drawing/2014/main" id="{4E95C316-7353-5CF6-2388-337AAA1527CB}"/>
              </a:ext>
            </a:extLst>
          </p:cNvPr>
          <p:cNvSpPr>
            <a:spLocks noGrp="1"/>
          </p:cNvSpPr>
          <p:nvPr>
            <p:ph type="body" sz="quarter" idx="13"/>
          </p:nvPr>
        </p:nvSpPr>
        <p:spPr>
          <a:xfrm>
            <a:off x="725385" y="1711454"/>
            <a:ext cx="10494382" cy="4212691"/>
          </a:xfrm>
        </p:spPr>
        <p:txBody>
          <a:bodyPr>
            <a:normAutofit/>
          </a:bodyPr>
          <a:lstStyle>
            <a:lvl1pPr marL="0" indent="0">
              <a:buFontTx/>
              <a:buNone/>
              <a:defRPr sz="1400">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18897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A51FF-DC7C-4829-BAE9-8EC77C9B0C99}"/>
              </a:ext>
            </a:extLst>
          </p:cNvPr>
          <p:cNvSpPr/>
          <p:nvPr userDrawn="1"/>
        </p:nvSpPr>
        <p:spPr>
          <a:xfrm>
            <a:off x="-15784" y="-18254"/>
            <a:ext cx="12192000"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00" dirty="0"/>
          </a:p>
        </p:txBody>
      </p:sp>
      <p:pic>
        <p:nvPicPr>
          <p:cNvPr id="13" name="Picture 12">
            <a:extLst>
              <a:ext uri="{FF2B5EF4-FFF2-40B4-BE49-F238E27FC236}">
                <a16:creationId xmlns:a16="http://schemas.microsoft.com/office/drawing/2014/main" id="{5EAB845C-C401-52A4-CEB1-C2BB3E9315C8}"/>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11" name="TextBox 10">
            <a:extLst>
              <a:ext uri="{FF2B5EF4-FFF2-40B4-BE49-F238E27FC236}">
                <a16:creationId xmlns:a16="http://schemas.microsoft.com/office/drawing/2014/main" id="{643E531E-21F3-1913-EBA9-785BFF5F3C0A}"/>
              </a:ext>
            </a:extLst>
          </p:cNvPr>
          <p:cNvSpPr txBox="1">
            <a:spLocks/>
          </p:cNvSpPr>
          <p:nvPr userDrawn="1"/>
        </p:nvSpPr>
        <p:spPr>
          <a:xfrm>
            <a:off x="388200" y="6552839"/>
            <a:ext cx="1080000" cy="123111"/>
          </a:xfrm>
          <a:prstGeom prst="rect">
            <a:avLst/>
          </a:prstGeom>
          <a:noFill/>
        </p:spPr>
        <p:txBody>
          <a:bodyPr wrap="square" lIns="0" tIns="0" rIns="0" bIns="0" rtlCol="0" anchor="ctr" anchorCtr="0">
            <a:spAutoFit/>
          </a:bodyPr>
          <a:lstStyle/>
          <a:p>
            <a:pPr algn="l"/>
            <a:r>
              <a:rPr lang="en-CA" sz="800" dirty="0">
                <a:solidFill>
                  <a:schemeClr val="tx1"/>
                </a:solidFill>
                <a:effectLst/>
                <a:latin typeface="Arial" panose="020B0604020202020204" pitchFamily="34" charset="0"/>
                <a:cs typeface="Arial" panose="020B0604020202020204" pitchFamily="34" charset="0"/>
              </a:rPr>
              <a:t>0207 251 9955</a:t>
            </a:r>
            <a:endParaRPr lang="en-US" sz="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D18AD3-8B16-E8AC-BBA5-1CCC136E9742}"/>
              </a:ext>
            </a:extLst>
          </p:cNvPr>
          <p:cNvSpPr txBox="1"/>
          <p:nvPr userDrawn="1"/>
        </p:nvSpPr>
        <p:spPr>
          <a:xfrm>
            <a:off x="1468200" y="6552839"/>
            <a:ext cx="1080000" cy="123111"/>
          </a:xfrm>
          <a:prstGeom prst="rect">
            <a:avLst/>
          </a:prstGeom>
          <a:noFill/>
        </p:spPr>
        <p:txBody>
          <a:bodyPr wrap="square" lIns="0" tIns="0" rIns="0" bIns="0" rtlCol="0" anchor="ctr" anchorCtr="0">
            <a:spAutoFit/>
          </a:bodyPr>
          <a:lstStyle/>
          <a:p>
            <a:pPr algn="l"/>
            <a:r>
              <a:rPr lang="en-CA" sz="800" dirty="0" err="1">
                <a:solidFill>
                  <a:schemeClr val="tx1"/>
                </a:solidFill>
                <a:effectLst/>
                <a:latin typeface="Arial" panose="020B0604020202020204" pitchFamily="34" charset="0"/>
                <a:cs typeface="Arial" panose="020B0604020202020204" pitchFamily="34" charset="0"/>
              </a:rPr>
              <a:t>info@censuswide.com</a:t>
            </a:r>
            <a:endParaRPr lang="en-US" sz="8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9393B28-7266-334A-60E7-6E7071A12BEB}"/>
              </a:ext>
            </a:extLst>
          </p:cNvPr>
          <p:cNvSpPr txBox="1"/>
          <p:nvPr userDrawn="1"/>
        </p:nvSpPr>
        <p:spPr>
          <a:xfrm>
            <a:off x="9892703" y="6552839"/>
            <a:ext cx="1911097" cy="123111"/>
          </a:xfrm>
          <a:prstGeom prst="rect">
            <a:avLst/>
          </a:prstGeom>
          <a:noFill/>
        </p:spPr>
        <p:txBody>
          <a:bodyPr wrap="square" lIns="0" tIns="0" rIns="0" bIns="0" rtlCol="0" anchor="ctr" anchorCtr="0">
            <a:spAutoFit/>
          </a:bodyPr>
          <a:lstStyle/>
          <a:p>
            <a:pPr algn="r"/>
            <a:r>
              <a:rPr lang="en-CA" sz="800" dirty="0">
                <a:solidFill>
                  <a:schemeClr val="tx1"/>
                </a:solidFill>
                <a:effectLst/>
                <a:latin typeface="Arial" panose="020B0604020202020204" pitchFamily="34" charset="0"/>
                <a:cs typeface="Arial" panose="020B0604020202020204" pitchFamily="34" charset="0"/>
              </a:rPr>
              <a:t>12-14 Berry Street, London, EC1V 0AU</a:t>
            </a:r>
            <a:endParaRPr lang="en-US" sz="800" dirty="0">
              <a:solidFill>
                <a:schemeClr val="tx1"/>
              </a:solidFill>
              <a:latin typeface="Arial" panose="020B0604020202020204" pitchFamily="34" charset="0"/>
              <a:cs typeface="Arial" panose="020B0604020202020204" pitchFamily="34" charset="0"/>
            </a:endParaRPr>
          </a:p>
        </p:txBody>
      </p:sp>
      <p:pic>
        <p:nvPicPr>
          <p:cNvPr id="24" name="Picture 23" descr="A blue and white lights&#10;&#10;Description automatically generated">
            <a:extLst>
              <a:ext uri="{FF2B5EF4-FFF2-40B4-BE49-F238E27FC236}">
                <a16:creationId xmlns:a16="http://schemas.microsoft.com/office/drawing/2014/main" id="{22542BDC-8CDB-A2D9-1E8F-37C751A940B7}"/>
              </a:ext>
            </a:extLst>
          </p:cNvPr>
          <p:cNvPicPr>
            <a:picLocks noChangeAspect="1"/>
          </p:cNvPicPr>
          <p:nvPr userDrawn="1"/>
        </p:nvPicPr>
        <p:blipFill>
          <a:blip r:embed="rId3">
            <a:alphaModFix amt="20000"/>
          </a:blip>
          <a:srcRect t="31654" b="12169"/>
          <a:stretch/>
        </p:blipFill>
        <p:spPr>
          <a:xfrm>
            <a:off x="-23676" y="-18254"/>
            <a:ext cx="12207784" cy="6858000"/>
          </a:xfrm>
          <a:prstGeom prst="rect">
            <a:avLst/>
          </a:prstGeom>
        </p:spPr>
      </p:pic>
      <p:sp>
        <p:nvSpPr>
          <p:cNvPr id="44" name="Text Placeholder 11">
            <a:extLst>
              <a:ext uri="{FF2B5EF4-FFF2-40B4-BE49-F238E27FC236}">
                <a16:creationId xmlns:a16="http://schemas.microsoft.com/office/drawing/2014/main" id="{A22EC8C1-9567-40B9-9D70-4D8A656533EC}"/>
              </a:ext>
            </a:extLst>
          </p:cNvPr>
          <p:cNvSpPr>
            <a:spLocks noGrp="1"/>
          </p:cNvSpPr>
          <p:nvPr>
            <p:ph type="body" sz="quarter" idx="15" hasCustomPrompt="1"/>
          </p:nvPr>
        </p:nvSpPr>
        <p:spPr>
          <a:xfrm>
            <a:off x="2198879" y="3081172"/>
            <a:ext cx="7802562" cy="619125"/>
          </a:xfrm>
        </p:spPr>
        <p:txBody>
          <a:bodyPr>
            <a:noAutofit/>
          </a:bodyPr>
          <a:lstStyle>
            <a:lvl1pPr marL="0" indent="0" algn="ctr">
              <a:buNone/>
              <a:defRPr sz="4400">
                <a:solidFill>
                  <a:schemeClr val="tx1"/>
                </a:solidFill>
              </a:defRPr>
            </a:lvl1pPr>
          </a:lstStyle>
          <a:p>
            <a:pPr lvl="0"/>
            <a:r>
              <a:rPr lang="en-US" dirty="0"/>
              <a:t>Project Title</a:t>
            </a:r>
            <a:endParaRPr lang="en-GB" dirty="0"/>
          </a:p>
        </p:txBody>
      </p:sp>
      <p:sp>
        <p:nvSpPr>
          <p:cNvPr id="45" name="Text Placeholder 8">
            <a:extLst>
              <a:ext uri="{FF2B5EF4-FFF2-40B4-BE49-F238E27FC236}">
                <a16:creationId xmlns:a16="http://schemas.microsoft.com/office/drawing/2014/main" id="{963DAAC8-8645-B88A-16E0-2B63806F17A3}"/>
              </a:ext>
            </a:extLst>
          </p:cNvPr>
          <p:cNvSpPr>
            <a:spLocks noGrp="1"/>
          </p:cNvSpPr>
          <p:nvPr>
            <p:ph type="body" sz="quarter" idx="11" hasCustomPrompt="1"/>
          </p:nvPr>
        </p:nvSpPr>
        <p:spPr>
          <a:xfrm>
            <a:off x="2198878" y="3978009"/>
            <a:ext cx="7762674" cy="325186"/>
          </a:xfrm>
        </p:spPr>
        <p:txBody>
          <a:bodyPr>
            <a:normAutofit/>
          </a:bodyPr>
          <a:lstStyle>
            <a:lvl1pPr marL="0" indent="0" algn="ctr">
              <a:buNone/>
              <a:defRPr sz="1600" i="1">
                <a:solidFill>
                  <a:schemeClr val="tx1"/>
                </a:solidFill>
                <a:latin typeface="Arial" panose="020B0604020202020204" pitchFamily="34" charset="0"/>
                <a:cs typeface="Arial" panose="020B0604020202020204" pitchFamily="34" charset="0"/>
              </a:defRPr>
            </a:lvl1pPr>
          </a:lstStyle>
          <a:p>
            <a:pPr lvl="0"/>
            <a:r>
              <a:rPr lang="en-US" dirty="0"/>
              <a:t>CW Number</a:t>
            </a:r>
            <a:endParaRPr lang="en-GB" dirty="0"/>
          </a:p>
        </p:txBody>
      </p:sp>
      <p:sp>
        <p:nvSpPr>
          <p:cNvPr id="46" name="Text Placeholder 8">
            <a:extLst>
              <a:ext uri="{FF2B5EF4-FFF2-40B4-BE49-F238E27FC236}">
                <a16:creationId xmlns:a16="http://schemas.microsoft.com/office/drawing/2014/main" id="{01855F9F-A9B5-41D8-676E-5CAD845B88CE}"/>
              </a:ext>
            </a:extLst>
          </p:cNvPr>
          <p:cNvSpPr>
            <a:spLocks noGrp="1"/>
          </p:cNvSpPr>
          <p:nvPr>
            <p:ph type="body" sz="quarter" idx="10" hasCustomPrompt="1"/>
          </p:nvPr>
        </p:nvSpPr>
        <p:spPr>
          <a:xfrm>
            <a:off x="2198878" y="4375648"/>
            <a:ext cx="7762674" cy="325186"/>
          </a:xfrm>
        </p:spPr>
        <p:txBody>
          <a:bodyPr>
            <a:normAutofit/>
          </a:bodyPr>
          <a:lstStyle>
            <a:lvl1pPr marL="0" indent="0" algn="ctr">
              <a:buNone/>
              <a:defRPr sz="1600" i="1">
                <a:solidFill>
                  <a:schemeClr val="tx1"/>
                </a:solidFill>
                <a:latin typeface="Arial" panose="020B0604020202020204" pitchFamily="34" charset="0"/>
                <a:cs typeface="Arial" panose="020B0604020202020204" pitchFamily="34" charset="0"/>
              </a:defRPr>
            </a:lvl1pPr>
          </a:lstStyle>
          <a:p>
            <a:pPr lvl="0"/>
            <a:r>
              <a:rPr lang="en-US" dirty="0"/>
              <a:t>Date</a:t>
            </a:r>
            <a:endParaRPr lang="en-GB" dirty="0"/>
          </a:p>
        </p:txBody>
      </p:sp>
      <p:grpSp>
        <p:nvGrpSpPr>
          <p:cNvPr id="47" name="Graphic 4">
            <a:extLst>
              <a:ext uri="{FF2B5EF4-FFF2-40B4-BE49-F238E27FC236}">
                <a16:creationId xmlns:a16="http://schemas.microsoft.com/office/drawing/2014/main" id="{49C2E3F3-D898-4798-3C9D-36F20B1AFEF8}"/>
              </a:ext>
            </a:extLst>
          </p:cNvPr>
          <p:cNvGrpSpPr/>
          <p:nvPr userDrawn="1"/>
        </p:nvGrpSpPr>
        <p:grpSpPr>
          <a:xfrm>
            <a:off x="9231950" y="187019"/>
            <a:ext cx="2734805" cy="648230"/>
            <a:chOff x="1492250" y="2438400"/>
            <a:chExt cx="7765568" cy="1671441"/>
          </a:xfrm>
        </p:grpSpPr>
        <p:sp>
          <p:nvSpPr>
            <p:cNvPr id="48" name="Freeform 21">
              <a:extLst>
                <a:ext uri="{FF2B5EF4-FFF2-40B4-BE49-F238E27FC236}">
                  <a16:creationId xmlns:a16="http://schemas.microsoft.com/office/drawing/2014/main" id="{ABFF6888-F28F-A145-41F5-805ABEC439D6}"/>
                </a:ext>
              </a:extLst>
            </p:cNvPr>
            <p:cNvSpPr/>
            <p:nvPr/>
          </p:nvSpPr>
          <p:spPr>
            <a:xfrm>
              <a:off x="1509855" y="3759279"/>
              <a:ext cx="7730439" cy="350562"/>
            </a:xfrm>
            <a:custGeom>
              <a:avLst/>
              <a:gdLst>
                <a:gd name="connsiteX0" fmla="*/ 7614779 w 7730439"/>
                <a:gd name="connsiteY0" fmla="*/ 349597 h 350562"/>
                <a:gd name="connsiteX1" fmla="*/ 7730440 w 7730439"/>
                <a:gd name="connsiteY1" fmla="*/ 253755 h 350562"/>
                <a:gd name="connsiteX2" fmla="*/ 7730440 w 7730439"/>
                <a:gd name="connsiteY2" fmla="*/ 252791 h 350562"/>
                <a:gd name="connsiteX3" fmla="*/ 7620083 w 7730439"/>
                <a:gd name="connsiteY3" fmla="*/ 156949 h 350562"/>
                <a:gd name="connsiteX4" fmla="*/ 7528052 w 7730439"/>
                <a:gd name="connsiteY4" fmla="*/ 91098 h 350562"/>
                <a:gd name="connsiteX5" fmla="*/ 7528052 w 7730439"/>
                <a:gd name="connsiteY5" fmla="*/ 90133 h 350562"/>
                <a:gd name="connsiteX6" fmla="*/ 7600231 w 7730439"/>
                <a:gd name="connsiteY6" fmla="*/ 35378 h 350562"/>
                <a:gd name="connsiteX7" fmla="*/ 7697968 w 7730439"/>
                <a:gd name="connsiteY7" fmla="*/ 72203 h 350562"/>
                <a:gd name="connsiteX8" fmla="*/ 7720233 w 7730439"/>
                <a:gd name="connsiteY8" fmla="*/ 42695 h 350562"/>
                <a:gd name="connsiteX9" fmla="*/ 7601195 w 7730439"/>
                <a:gd name="connsiteY9" fmla="*/ 1126 h 350562"/>
                <a:gd name="connsiteX10" fmla="*/ 7489873 w 7730439"/>
                <a:gd name="connsiteY10" fmla="*/ 93590 h 350562"/>
                <a:gd name="connsiteX11" fmla="*/ 7489873 w 7730439"/>
                <a:gd name="connsiteY11" fmla="*/ 94555 h 350562"/>
                <a:gd name="connsiteX12" fmla="*/ 7603606 w 7730439"/>
                <a:gd name="connsiteY12" fmla="*/ 192407 h 350562"/>
                <a:gd name="connsiteX13" fmla="*/ 7691699 w 7730439"/>
                <a:gd name="connsiteY13" fmla="*/ 256811 h 350562"/>
                <a:gd name="connsiteX14" fmla="*/ 7691699 w 7730439"/>
                <a:gd name="connsiteY14" fmla="*/ 257776 h 350562"/>
                <a:gd name="connsiteX15" fmla="*/ 7616145 w 7730439"/>
                <a:gd name="connsiteY15" fmla="*/ 315345 h 350562"/>
                <a:gd name="connsiteX16" fmla="*/ 7500001 w 7730439"/>
                <a:gd name="connsiteY16" fmla="*/ 267424 h 350562"/>
                <a:gd name="connsiteX17" fmla="*/ 7476290 w 7730439"/>
                <a:gd name="connsiteY17" fmla="*/ 295485 h 350562"/>
                <a:gd name="connsiteX18" fmla="*/ 7614698 w 7730439"/>
                <a:gd name="connsiteY18" fmla="*/ 349678 h 350562"/>
                <a:gd name="connsiteX19" fmla="*/ 7281779 w 7730439"/>
                <a:gd name="connsiteY19" fmla="*/ 344773 h 350562"/>
                <a:gd name="connsiteX20" fmla="*/ 7319958 w 7730439"/>
                <a:gd name="connsiteY20" fmla="*/ 344773 h 350562"/>
                <a:gd name="connsiteX21" fmla="*/ 7319958 w 7730439"/>
                <a:gd name="connsiteY21" fmla="*/ 41167 h 350562"/>
                <a:gd name="connsiteX22" fmla="*/ 7434173 w 7730439"/>
                <a:gd name="connsiteY22" fmla="*/ 41167 h 350562"/>
                <a:gd name="connsiteX23" fmla="*/ 7434173 w 7730439"/>
                <a:gd name="connsiteY23" fmla="*/ 5869 h 350562"/>
                <a:gd name="connsiteX24" fmla="*/ 7167564 w 7730439"/>
                <a:gd name="connsiteY24" fmla="*/ 5869 h 350562"/>
                <a:gd name="connsiteX25" fmla="*/ 7167564 w 7730439"/>
                <a:gd name="connsiteY25" fmla="*/ 41167 h 350562"/>
                <a:gd name="connsiteX26" fmla="*/ 7281779 w 7730439"/>
                <a:gd name="connsiteY26" fmla="*/ 41167 h 350562"/>
                <a:gd name="connsiteX27" fmla="*/ 7281779 w 7730439"/>
                <a:gd name="connsiteY27" fmla="*/ 344773 h 350562"/>
                <a:gd name="connsiteX28" fmla="*/ 6811175 w 7730439"/>
                <a:gd name="connsiteY28" fmla="*/ 344773 h 350562"/>
                <a:gd name="connsiteX29" fmla="*/ 6848389 w 7730439"/>
                <a:gd name="connsiteY29" fmla="*/ 344773 h 350562"/>
                <a:gd name="connsiteX30" fmla="*/ 6848389 w 7730439"/>
                <a:gd name="connsiteY30" fmla="*/ 66896 h 350562"/>
                <a:gd name="connsiteX31" fmla="*/ 7067255 w 7730439"/>
                <a:gd name="connsiteY31" fmla="*/ 344773 h 350562"/>
                <a:gd name="connsiteX32" fmla="*/ 7097717 w 7730439"/>
                <a:gd name="connsiteY32" fmla="*/ 344773 h 350562"/>
                <a:gd name="connsiteX33" fmla="*/ 7097717 w 7730439"/>
                <a:gd name="connsiteY33" fmla="*/ 5869 h 350562"/>
                <a:gd name="connsiteX34" fmla="*/ 7060503 w 7730439"/>
                <a:gd name="connsiteY34" fmla="*/ 5869 h 350562"/>
                <a:gd name="connsiteX35" fmla="*/ 7060503 w 7730439"/>
                <a:gd name="connsiteY35" fmla="*/ 277475 h 350562"/>
                <a:gd name="connsiteX36" fmla="*/ 6847023 w 7730439"/>
                <a:gd name="connsiteY36" fmla="*/ 5869 h 350562"/>
                <a:gd name="connsiteX37" fmla="*/ 6811255 w 7730439"/>
                <a:gd name="connsiteY37" fmla="*/ 5869 h 350562"/>
                <a:gd name="connsiteX38" fmla="*/ 6811255 w 7730439"/>
                <a:gd name="connsiteY38" fmla="*/ 344773 h 350562"/>
                <a:gd name="connsiteX39" fmla="*/ 6811175 w 7730439"/>
                <a:gd name="connsiteY39" fmla="*/ 344773 h 350562"/>
                <a:gd name="connsiteX40" fmla="*/ 6494170 w 7730439"/>
                <a:gd name="connsiteY40" fmla="*/ 220870 h 350562"/>
                <a:gd name="connsiteX41" fmla="*/ 6571573 w 7730439"/>
                <a:gd name="connsiteY41" fmla="*/ 47921 h 350562"/>
                <a:gd name="connsiteX42" fmla="*/ 6648493 w 7730439"/>
                <a:gd name="connsiteY42" fmla="*/ 220870 h 350562"/>
                <a:gd name="connsiteX43" fmla="*/ 6494090 w 7730439"/>
                <a:gd name="connsiteY43" fmla="*/ 220870 h 350562"/>
                <a:gd name="connsiteX44" fmla="*/ 6494170 w 7730439"/>
                <a:gd name="connsiteY44" fmla="*/ 220870 h 350562"/>
                <a:gd name="connsiteX45" fmla="*/ 6399808 w 7730439"/>
                <a:gd name="connsiteY45" fmla="*/ 344773 h 350562"/>
                <a:gd name="connsiteX46" fmla="*/ 6439032 w 7730439"/>
                <a:gd name="connsiteY46" fmla="*/ 344773 h 350562"/>
                <a:gd name="connsiteX47" fmla="*/ 6479140 w 7730439"/>
                <a:gd name="connsiteY47" fmla="*/ 255203 h 350562"/>
                <a:gd name="connsiteX48" fmla="*/ 6663524 w 7730439"/>
                <a:gd name="connsiteY48" fmla="*/ 255203 h 350562"/>
                <a:gd name="connsiteX49" fmla="*/ 6703229 w 7730439"/>
                <a:gd name="connsiteY49" fmla="*/ 344773 h 350562"/>
                <a:gd name="connsiteX50" fmla="*/ 6744382 w 7730439"/>
                <a:gd name="connsiteY50" fmla="*/ 344773 h 350562"/>
                <a:gd name="connsiteX51" fmla="*/ 6589979 w 7730439"/>
                <a:gd name="connsiteY51" fmla="*/ 3457 h 350562"/>
                <a:gd name="connsiteX52" fmla="*/ 6554131 w 7730439"/>
                <a:gd name="connsiteY52" fmla="*/ 3457 h 350562"/>
                <a:gd name="connsiteX53" fmla="*/ 6399728 w 7730439"/>
                <a:gd name="connsiteY53" fmla="*/ 344773 h 350562"/>
                <a:gd name="connsiteX54" fmla="*/ 6399808 w 7730439"/>
                <a:gd name="connsiteY54" fmla="*/ 344773 h 350562"/>
                <a:gd name="connsiteX55" fmla="*/ 6248219 w 7730439"/>
                <a:gd name="connsiteY55" fmla="*/ 344773 h 350562"/>
                <a:gd name="connsiteX56" fmla="*/ 6286397 w 7730439"/>
                <a:gd name="connsiteY56" fmla="*/ 344773 h 350562"/>
                <a:gd name="connsiteX57" fmla="*/ 6286397 w 7730439"/>
                <a:gd name="connsiteY57" fmla="*/ 41167 h 350562"/>
                <a:gd name="connsiteX58" fmla="*/ 6400613 w 7730439"/>
                <a:gd name="connsiteY58" fmla="*/ 41167 h 350562"/>
                <a:gd name="connsiteX59" fmla="*/ 6400613 w 7730439"/>
                <a:gd name="connsiteY59" fmla="*/ 5869 h 350562"/>
                <a:gd name="connsiteX60" fmla="*/ 6133924 w 7730439"/>
                <a:gd name="connsiteY60" fmla="*/ 5869 h 350562"/>
                <a:gd name="connsiteX61" fmla="*/ 6133924 w 7730439"/>
                <a:gd name="connsiteY61" fmla="*/ 41167 h 350562"/>
                <a:gd name="connsiteX62" fmla="*/ 6248138 w 7730439"/>
                <a:gd name="connsiteY62" fmla="*/ 41167 h 350562"/>
                <a:gd name="connsiteX63" fmla="*/ 6248138 w 7730439"/>
                <a:gd name="connsiteY63" fmla="*/ 344773 h 350562"/>
                <a:gd name="connsiteX64" fmla="*/ 6248219 w 7730439"/>
                <a:gd name="connsiteY64" fmla="*/ 344773 h 350562"/>
                <a:gd name="connsiteX65" fmla="*/ 5907503 w 7730439"/>
                <a:gd name="connsiteY65" fmla="*/ 344773 h 350562"/>
                <a:gd name="connsiteX66" fmla="*/ 6136335 w 7730439"/>
                <a:gd name="connsiteY66" fmla="*/ 344773 h 350562"/>
                <a:gd name="connsiteX67" fmla="*/ 6136335 w 7730439"/>
                <a:gd name="connsiteY67" fmla="*/ 309476 h 350562"/>
                <a:gd name="connsiteX68" fmla="*/ 5945601 w 7730439"/>
                <a:gd name="connsiteY68" fmla="*/ 309476 h 350562"/>
                <a:gd name="connsiteX69" fmla="*/ 5945601 w 7730439"/>
                <a:gd name="connsiteY69" fmla="*/ 5869 h 350562"/>
                <a:gd name="connsiteX70" fmla="*/ 5907422 w 7730439"/>
                <a:gd name="connsiteY70" fmla="*/ 5869 h 350562"/>
                <a:gd name="connsiteX71" fmla="*/ 5907422 w 7730439"/>
                <a:gd name="connsiteY71" fmla="*/ 344773 h 350562"/>
                <a:gd name="connsiteX72" fmla="*/ 5907503 w 7730439"/>
                <a:gd name="connsiteY72" fmla="*/ 344773 h 350562"/>
                <a:gd name="connsiteX73" fmla="*/ 5675617 w 7730439"/>
                <a:gd name="connsiteY73" fmla="*/ 350080 h 350562"/>
                <a:gd name="connsiteX74" fmla="*/ 5816919 w 7730439"/>
                <a:gd name="connsiteY74" fmla="*/ 199965 h 350562"/>
                <a:gd name="connsiteX75" fmla="*/ 5816919 w 7730439"/>
                <a:gd name="connsiteY75" fmla="*/ 5789 h 350562"/>
                <a:gd name="connsiteX76" fmla="*/ 5778740 w 7730439"/>
                <a:gd name="connsiteY76" fmla="*/ 5789 h 350562"/>
                <a:gd name="connsiteX77" fmla="*/ 5778740 w 7730439"/>
                <a:gd name="connsiteY77" fmla="*/ 202860 h 350562"/>
                <a:gd name="connsiteX78" fmla="*/ 5676582 w 7730439"/>
                <a:gd name="connsiteY78" fmla="*/ 314702 h 350562"/>
                <a:gd name="connsiteX79" fmla="*/ 5572976 w 7730439"/>
                <a:gd name="connsiteY79" fmla="*/ 200448 h 350562"/>
                <a:gd name="connsiteX80" fmla="*/ 5572976 w 7730439"/>
                <a:gd name="connsiteY80" fmla="*/ 5789 h 350562"/>
                <a:gd name="connsiteX81" fmla="*/ 5534797 w 7730439"/>
                <a:gd name="connsiteY81" fmla="*/ 5789 h 350562"/>
                <a:gd name="connsiteX82" fmla="*/ 5534797 w 7730439"/>
                <a:gd name="connsiteY82" fmla="*/ 202860 h 350562"/>
                <a:gd name="connsiteX83" fmla="*/ 5675617 w 7730439"/>
                <a:gd name="connsiteY83" fmla="*/ 349999 h 350562"/>
                <a:gd name="connsiteX84" fmla="*/ 5346395 w 7730439"/>
                <a:gd name="connsiteY84" fmla="*/ 349597 h 350562"/>
                <a:gd name="connsiteX85" fmla="*/ 5462057 w 7730439"/>
                <a:gd name="connsiteY85" fmla="*/ 253755 h 350562"/>
                <a:gd name="connsiteX86" fmla="*/ 5462057 w 7730439"/>
                <a:gd name="connsiteY86" fmla="*/ 252791 h 350562"/>
                <a:gd name="connsiteX87" fmla="*/ 5351700 w 7730439"/>
                <a:gd name="connsiteY87" fmla="*/ 156949 h 350562"/>
                <a:gd name="connsiteX88" fmla="*/ 5259669 w 7730439"/>
                <a:gd name="connsiteY88" fmla="*/ 91098 h 350562"/>
                <a:gd name="connsiteX89" fmla="*/ 5259669 w 7730439"/>
                <a:gd name="connsiteY89" fmla="*/ 90133 h 350562"/>
                <a:gd name="connsiteX90" fmla="*/ 5331847 w 7730439"/>
                <a:gd name="connsiteY90" fmla="*/ 35378 h 350562"/>
                <a:gd name="connsiteX91" fmla="*/ 5429665 w 7730439"/>
                <a:gd name="connsiteY91" fmla="*/ 72203 h 350562"/>
                <a:gd name="connsiteX92" fmla="*/ 5451849 w 7730439"/>
                <a:gd name="connsiteY92" fmla="*/ 42695 h 350562"/>
                <a:gd name="connsiteX93" fmla="*/ 5332811 w 7730439"/>
                <a:gd name="connsiteY93" fmla="*/ 1126 h 350562"/>
                <a:gd name="connsiteX94" fmla="*/ 5221490 w 7730439"/>
                <a:gd name="connsiteY94" fmla="*/ 93590 h 350562"/>
                <a:gd name="connsiteX95" fmla="*/ 5221490 w 7730439"/>
                <a:gd name="connsiteY95" fmla="*/ 94555 h 350562"/>
                <a:gd name="connsiteX96" fmla="*/ 5335223 w 7730439"/>
                <a:gd name="connsiteY96" fmla="*/ 192407 h 350562"/>
                <a:gd name="connsiteX97" fmla="*/ 5423315 w 7730439"/>
                <a:gd name="connsiteY97" fmla="*/ 256811 h 350562"/>
                <a:gd name="connsiteX98" fmla="*/ 5423315 w 7730439"/>
                <a:gd name="connsiteY98" fmla="*/ 257776 h 350562"/>
                <a:gd name="connsiteX99" fmla="*/ 5347762 w 7730439"/>
                <a:gd name="connsiteY99" fmla="*/ 315345 h 350562"/>
                <a:gd name="connsiteX100" fmla="*/ 5231618 w 7730439"/>
                <a:gd name="connsiteY100" fmla="*/ 267424 h 350562"/>
                <a:gd name="connsiteX101" fmla="*/ 5207907 w 7730439"/>
                <a:gd name="connsiteY101" fmla="*/ 295485 h 350562"/>
                <a:gd name="connsiteX102" fmla="*/ 5346315 w 7730439"/>
                <a:gd name="connsiteY102" fmla="*/ 349678 h 350562"/>
                <a:gd name="connsiteX103" fmla="*/ 4847820 w 7730439"/>
                <a:gd name="connsiteY103" fmla="*/ 344773 h 350562"/>
                <a:gd name="connsiteX104" fmla="*/ 4885035 w 7730439"/>
                <a:gd name="connsiteY104" fmla="*/ 344773 h 350562"/>
                <a:gd name="connsiteX105" fmla="*/ 4885035 w 7730439"/>
                <a:gd name="connsiteY105" fmla="*/ 66896 h 350562"/>
                <a:gd name="connsiteX106" fmla="*/ 5103900 w 7730439"/>
                <a:gd name="connsiteY106" fmla="*/ 344773 h 350562"/>
                <a:gd name="connsiteX107" fmla="*/ 5134362 w 7730439"/>
                <a:gd name="connsiteY107" fmla="*/ 344773 h 350562"/>
                <a:gd name="connsiteX108" fmla="*/ 5134362 w 7730439"/>
                <a:gd name="connsiteY108" fmla="*/ 5869 h 350562"/>
                <a:gd name="connsiteX109" fmla="*/ 5097148 w 7730439"/>
                <a:gd name="connsiteY109" fmla="*/ 5869 h 350562"/>
                <a:gd name="connsiteX110" fmla="*/ 5097148 w 7730439"/>
                <a:gd name="connsiteY110" fmla="*/ 277475 h 350562"/>
                <a:gd name="connsiteX111" fmla="*/ 4883588 w 7730439"/>
                <a:gd name="connsiteY111" fmla="*/ 5869 h 350562"/>
                <a:gd name="connsiteX112" fmla="*/ 4847820 w 7730439"/>
                <a:gd name="connsiteY112" fmla="*/ 5869 h 350562"/>
                <a:gd name="connsiteX113" fmla="*/ 4847820 w 7730439"/>
                <a:gd name="connsiteY113" fmla="*/ 344773 h 350562"/>
                <a:gd name="connsiteX114" fmla="*/ 4594635 w 7730439"/>
                <a:gd name="connsiteY114" fmla="*/ 315265 h 350562"/>
                <a:gd name="connsiteX115" fmla="*/ 4461049 w 7730439"/>
                <a:gd name="connsiteY115" fmla="*/ 175281 h 350562"/>
                <a:gd name="connsiteX116" fmla="*/ 4461049 w 7730439"/>
                <a:gd name="connsiteY116" fmla="*/ 174316 h 350562"/>
                <a:gd name="connsiteX117" fmla="*/ 4593670 w 7730439"/>
                <a:gd name="connsiteY117" fmla="*/ 35297 h 350562"/>
                <a:gd name="connsiteX118" fmla="*/ 4727336 w 7730439"/>
                <a:gd name="connsiteY118" fmla="*/ 175281 h 350562"/>
                <a:gd name="connsiteX119" fmla="*/ 4727336 w 7730439"/>
                <a:gd name="connsiteY119" fmla="*/ 176246 h 350562"/>
                <a:gd name="connsiteX120" fmla="*/ 4594635 w 7730439"/>
                <a:gd name="connsiteY120" fmla="*/ 315265 h 350562"/>
                <a:gd name="connsiteX121" fmla="*/ 4593670 w 7730439"/>
                <a:gd name="connsiteY121" fmla="*/ 350562 h 350562"/>
                <a:gd name="connsiteX122" fmla="*/ 4766962 w 7730439"/>
                <a:gd name="connsiteY122" fmla="*/ 175281 h 350562"/>
                <a:gd name="connsiteX123" fmla="*/ 4766962 w 7730439"/>
                <a:gd name="connsiteY123" fmla="*/ 174316 h 350562"/>
                <a:gd name="connsiteX124" fmla="*/ 4594635 w 7730439"/>
                <a:gd name="connsiteY124" fmla="*/ 0 h 350562"/>
                <a:gd name="connsiteX125" fmla="*/ 4421343 w 7730439"/>
                <a:gd name="connsiteY125" fmla="*/ 175281 h 350562"/>
                <a:gd name="connsiteX126" fmla="*/ 4421343 w 7730439"/>
                <a:gd name="connsiteY126" fmla="*/ 176246 h 350562"/>
                <a:gd name="connsiteX127" fmla="*/ 4593670 w 7730439"/>
                <a:gd name="connsiteY127" fmla="*/ 350562 h 350562"/>
                <a:gd name="connsiteX128" fmla="*/ 4241782 w 7730439"/>
                <a:gd name="connsiteY128" fmla="*/ 350562 h 350562"/>
                <a:gd name="connsiteX129" fmla="*/ 4377297 w 7730439"/>
                <a:gd name="connsiteY129" fmla="*/ 291063 h 350562"/>
                <a:gd name="connsiteX130" fmla="*/ 4352059 w 7730439"/>
                <a:gd name="connsiteY130" fmla="*/ 266379 h 350562"/>
                <a:gd name="connsiteX131" fmla="*/ 4242666 w 7730439"/>
                <a:gd name="connsiteY131" fmla="*/ 315265 h 350562"/>
                <a:gd name="connsiteX132" fmla="*/ 4111492 w 7730439"/>
                <a:gd name="connsiteY132" fmla="*/ 175281 h 350562"/>
                <a:gd name="connsiteX133" fmla="*/ 4111492 w 7730439"/>
                <a:gd name="connsiteY133" fmla="*/ 174316 h 350562"/>
                <a:gd name="connsiteX134" fmla="*/ 4242666 w 7730439"/>
                <a:gd name="connsiteY134" fmla="*/ 35297 h 350562"/>
                <a:gd name="connsiteX135" fmla="*/ 4349165 w 7730439"/>
                <a:gd name="connsiteY135" fmla="*/ 81771 h 350562"/>
                <a:gd name="connsiteX136" fmla="*/ 4375287 w 7730439"/>
                <a:gd name="connsiteY136" fmla="*/ 53710 h 350562"/>
                <a:gd name="connsiteX137" fmla="*/ 4243148 w 7730439"/>
                <a:gd name="connsiteY137" fmla="*/ 0 h 350562"/>
                <a:gd name="connsiteX138" fmla="*/ 4071866 w 7730439"/>
                <a:gd name="connsiteY138" fmla="*/ 175281 h 350562"/>
                <a:gd name="connsiteX139" fmla="*/ 4071866 w 7730439"/>
                <a:gd name="connsiteY139" fmla="*/ 176246 h 350562"/>
                <a:gd name="connsiteX140" fmla="*/ 4241702 w 7730439"/>
                <a:gd name="connsiteY140" fmla="*/ 350562 h 350562"/>
                <a:gd name="connsiteX141" fmla="*/ 3573774 w 7730439"/>
                <a:gd name="connsiteY141" fmla="*/ 344773 h 350562"/>
                <a:gd name="connsiteX142" fmla="*/ 3611952 w 7730439"/>
                <a:gd name="connsiteY142" fmla="*/ 344773 h 350562"/>
                <a:gd name="connsiteX143" fmla="*/ 3611952 w 7730439"/>
                <a:gd name="connsiteY143" fmla="*/ 192246 h 350562"/>
                <a:gd name="connsiteX144" fmla="*/ 3807589 w 7730439"/>
                <a:gd name="connsiteY144" fmla="*/ 192246 h 350562"/>
                <a:gd name="connsiteX145" fmla="*/ 3807589 w 7730439"/>
                <a:gd name="connsiteY145" fmla="*/ 344773 h 350562"/>
                <a:gd name="connsiteX146" fmla="*/ 3845767 w 7730439"/>
                <a:gd name="connsiteY146" fmla="*/ 344773 h 350562"/>
                <a:gd name="connsiteX147" fmla="*/ 3845767 w 7730439"/>
                <a:gd name="connsiteY147" fmla="*/ 5869 h 350562"/>
                <a:gd name="connsiteX148" fmla="*/ 3807589 w 7730439"/>
                <a:gd name="connsiteY148" fmla="*/ 5869 h 350562"/>
                <a:gd name="connsiteX149" fmla="*/ 3807589 w 7730439"/>
                <a:gd name="connsiteY149" fmla="*/ 156467 h 350562"/>
                <a:gd name="connsiteX150" fmla="*/ 3611952 w 7730439"/>
                <a:gd name="connsiteY150" fmla="*/ 156467 h 350562"/>
                <a:gd name="connsiteX151" fmla="*/ 3611952 w 7730439"/>
                <a:gd name="connsiteY151" fmla="*/ 5869 h 350562"/>
                <a:gd name="connsiteX152" fmla="*/ 3573774 w 7730439"/>
                <a:gd name="connsiteY152" fmla="*/ 5869 h 350562"/>
                <a:gd name="connsiteX153" fmla="*/ 3573774 w 7730439"/>
                <a:gd name="connsiteY153" fmla="*/ 344773 h 350562"/>
                <a:gd name="connsiteX154" fmla="*/ 3369457 w 7730439"/>
                <a:gd name="connsiteY154" fmla="*/ 350562 h 350562"/>
                <a:gd name="connsiteX155" fmla="*/ 3504971 w 7730439"/>
                <a:gd name="connsiteY155" fmla="*/ 291063 h 350562"/>
                <a:gd name="connsiteX156" fmla="*/ 3479814 w 7730439"/>
                <a:gd name="connsiteY156" fmla="*/ 266379 h 350562"/>
                <a:gd name="connsiteX157" fmla="*/ 3370421 w 7730439"/>
                <a:gd name="connsiteY157" fmla="*/ 315265 h 350562"/>
                <a:gd name="connsiteX158" fmla="*/ 3239247 w 7730439"/>
                <a:gd name="connsiteY158" fmla="*/ 175281 h 350562"/>
                <a:gd name="connsiteX159" fmla="*/ 3239247 w 7730439"/>
                <a:gd name="connsiteY159" fmla="*/ 174316 h 350562"/>
                <a:gd name="connsiteX160" fmla="*/ 3370421 w 7730439"/>
                <a:gd name="connsiteY160" fmla="*/ 35297 h 350562"/>
                <a:gd name="connsiteX161" fmla="*/ 3476920 w 7730439"/>
                <a:gd name="connsiteY161" fmla="*/ 81771 h 350562"/>
                <a:gd name="connsiteX162" fmla="*/ 3503123 w 7730439"/>
                <a:gd name="connsiteY162" fmla="*/ 53710 h 350562"/>
                <a:gd name="connsiteX163" fmla="*/ 3370984 w 7730439"/>
                <a:gd name="connsiteY163" fmla="*/ 0 h 350562"/>
                <a:gd name="connsiteX164" fmla="*/ 3199702 w 7730439"/>
                <a:gd name="connsiteY164" fmla="*/ 175281 h 350562"/>
                <a:gd name="connsiteX165" fmla="*/ 3199702 w 7730439"/>
                <a:gd name="connsiteY165" fmla="*/ 176246 h 350562"/>
                <a:gd name="connsiteX166" fmla="*/ 3369537 w 7730439"/>
                <a:gd name="connsiteY166" fmla="*/ 350562 h 350562"/>
                <a:gd name="connsiteX167" fmla="*/ 2902791 w 7730439"/>
                <a:gd name="connsiteY167" fmla="*/ 178738 h 350562"/>
                <a:gd name="connsiteX168" fmla="*/ 2902791 w 7730439"/>
                <a:gd name="connsiteY168" fmla="*/ 41167 h 350562"/>
                <a:gd name="connsiteX169" fmla="*/ 3007361 w 7730439"/>
                <a:gd name="connsiteY169" fmla="*/ 41167 h 350562"/>
                <a:gd name="connsiteX170" fmla="*/ 3094007 w 7730439"/>
                <a:gd name="connsiteY170" fmla="*/ 107983 h 350562"/>
                <a:gd name="connsiteX171" fmla="*/ 3094007 w 7730439"/>
                <a:gd name="connsiteY171" fmla="*/ 108948 h 350562"/>
                <a:gd name="connsiteX172" fmla="*/ 3006879 w 7730439"/>
                <a:gd name="connsiteY172" fmla="*/ 178658 h 350562"/>
                <a:gd name="connsiteX173" fmla="*/ 2902791 w 7730439"/>
                <a:gd name="connsiteY173" fmla="*/ 178658 h 350562"/>
                <a:gd name="connsiteX174" fmla="*/ 2902791 w 7730439"/>
                <a:gd name="connsiteY174" fmla="*/ 178738 h 350562"/>
                <a:gd name="connsiteX175" fmla="*/ 2864693 w 7730439"/>
                <a:gd name="connsiteY175" fmla="*/ 344773 h 350562"/>
                <a:gd name="connsiteX176" fmla="*/ 2902872 w 7730439"/>
                <a:gd name="connsiteY176" fmla="*/ 344773 h 350562"/>
                <a:gd name="connsiteX177" fmla="*/ 2902872 w 7730439"/>
                <a:gd name="connsiteY177" fmla="*/ 213071 h 350562"/>
                <a:gd name="connsiteX178" fmla="*/ 2999725 w 7730439"/>
                <a:gd name="connsiteY178" fmla="*/ 213071 h 350562"/>
                <a:gd name="connsiteX179" fmla="*/ 3098026 w 7730439"/>
                <a:gd name="connsiteY179" fmla="*/ 344773 h 350562"/>
                <a:gd name="connsiteX180" fmla="*/ 3144965 w 7730439"/>
                <a:gd name="connsiteY180" fmla="*/ 344773 h 350562"/>
                <a:gd name="connsiteX181" fmla="*/ 3040878 w 7730439"/>
                <a:gd name="connsiteY181" fmla="*/ 206317 h 350562"/>
                <a:gd name="connsiteX182" fmla="*/ 3132828 w 7730439"/>
                <a:gd name="connsiteY182" fmla="*/ 107581 h 350562"/>
                <a:gd name="connsiteX183" fmla="*/ 3132828 w 7730439"/>
                <a:gd name="connsiteY183" fmla="*/ 106616 h 350562"/>
                <a:gd name="connsiteX184" fmla="*/ 3106787 w 7730439"/>
                <a:gd name="connsiteY184" fmla="*/ 39800 h 350562"/>
                <a:gd name="connsiteX185" fmla="*/ 3010415 w 7730439"/>
                <a:gd name="connsiteY185" fmla="*/ 5950 h 350562"/>
                <a:gd name="connsiteX186" fmla="*/ 2864773 w 7730439"/>
                <a:gd name="connsiteY186" fmla="*/ 5950 h 350562"/>
                <a:gd name="connsiteX187" fmla="*/ 2864773 w 7730439"/>
                <a:gd name="connsiteY187" fmla="*/ 344853 h 350562"/>
                <a:gd name="connsiteX188" fmla="*/ 2864693 w 7730439"/>
                <a:gd name="connsiteY188" fmla="*/ 344773 h 350562"/>
                <a:gd name="connsiteX189" fmla="*/ 2547608 w 7730439"/>
                <a:gd name="connsiteY189" fmla="*/ 220870 h 350562"/>
                <a:gd name="connsiteX190" fmla="*/ 2625010 w 7730439"/>
                <a:gd name="connsiteY190" fmla="*/ 47921 h 350562"/>
                <a:gd name="connsiteX191" fmla="*/ 2701931 w 7730439"/>
                <a:gd name="connsiteY191" fmla="*/ 220870 h 350562"/>
                <a:gd name="connsiteX192" fmla="*/ 2547527 w 7730439"/>
                <a:gd name="connsiteY192" fmla="*/ 220870 h 350562"/>
                <a:gd name="connsiteX193" fmla="*/ 2547608 w 7730439"/>
                <a:gd name="connsiteY193" fmla="*/ 220870 h 350562"/>
                <a:gd name="connsiteX194" fmla="*/ 2453165 w 7730439"/>
                <a:gd name="connsiteY194" fmla="*/ 344773 h 350562"/>
                <a:gd name="connsiteX195" fmla="*/ 2492389 w 7730439"/>
                <a:gd name="connsiteY195" fmla="*/ 344773 h 350562"/>
                <a:gd name="connsiteX196" fmla="*/ 2532577 w 7730439"/>
                <a:gd name="connsiteY196" fmla="*/ 255203 h 350562"/>
                <a:gd name="connsiteX197" fmla="*/ 2716961 w 7730439"/>
                <a:gd name="connsiteY197" fmla="*/ 255203 h 350562"/>
                <a:gd name="connsiteX198" fmla="*/ 2756586 w 7730439"/>
                <a:gd name="connsiteY198" fmla="*/ 344773 h 350562"/>
                <a:gd name="connsiteX199" fmla="*/ 2797739 w 7730439"/>
                <a:gd name="connsiteY199" fmla="*/ 344773 h 350562"/>
                <a:gd name="connsiteX200" fmla="*/ 2643336 w 7730439"/>
                <a:gd name="connsiteY200" fmla="*/ 3457 h 350562"/>
                <a:gd name="connsiteX201" fmla="*/ 2607568 w 7730439"/>
                <a:gd name="connsiteY201" fmla="*/ 3457 h 350562"/>
                <a:gd name="connsiteX202" fmla="*/ 2453165 w 7730439"/>
                <a:gd name="connsiteY202" fmla="*/ 344773 h 350562"/>
                <a:gd name="connsiteX203" fmla="*/ 2157943 w 7730439"/>
                <a:gd name="connsiteY203" fmla="*/ 344773 h 350562"/>
                <a:gd name="connsiteX204" fmla="*/ 2405261 w 7730439"/>
                <a:gd name="connsiteY204" fmla="*/ 344773 h 350562"/>
                <a:gd name="connsiteX205" fmla="*/ 2405261 w 7730439"/>
                <a:gd name="connsiteY205" fmla="*/ 309958 h 350562"/>
                <a:gd name="connsiteX206" fmla="*/ 2196122 w 7730439"/>
                <a:gd name="connsiteY206" fmla="*/ 309958 h 350562"/>
                <a:gd name="connsiteX207" fmla="*/ 2196122 w 7730439"/>
                <a:gd name="connsiteY207" fmla="*/ 191282 h 350562"/>
                <a:gd name="connsiteX208" fmla="*/ 2381068 w 7730439"/>
                <a:gd name="connsiteY208" fmla="*/ 191282 h 350562"/>
                <a:gd name="connsiteX209" fmla="*/ 2381068 w 7730439"/>
                <a:gd name="connsiteY209" fmla="*/ 156467 h 350562"/>
                <a:gd name="connsiteX210" fmla="*/ 2196122 w 7730439"/>
                <a:gd name="connsiteY210" fmla="*/ 156467 h 350562"/>
                <a:gd name="connsiteX211" fmla="*/ 2196122 w 7730439"/>
                <a:gd name="connsiteY211" fmla="*/ 40684 h 350562"/>
                <a:gd name="connsiteX212" fmla="*/ 2402850 w 7730439"/>
                <a:gd name="connsiteY212" fmla="*/ 40684 h 350562"/>
                <a:gd name="connsiteX213" fmla="*/ 2402850 w 7730439"/>
                <a:gd name="connsiteY213" fmla="*/ 5869 h 350562"/>
                <a:gd name="connsiteX214" fmla="*/ 2158023 w 7730439"/>
                <a:gd name="connsiteY214" fmla="*/ 5869 h 350562"/>
                <a:gd name="connsiteX215" fmla="*/ 2158023 w 7730439"/>
                <a:gd name="connsiteY215" fmla="*/ 344773 h 350562"/>
                <a:gd name="connsiteX216" fmla="*/ 2157943 w 7730439"/>
                <a:gd name="connsiteY216" fmla="*/ 344773 h 350562"/>
                <a:gd name="connsiteX217" fmla="*/ 1964236 w 7730439"/>
                <a:gd name="connsiteY217" fmla="*/ 349597 h 350562"/>
                <a:gd name="connsiteX218" fmla="*/ 2079897 w 7730439"/>
                <a:gd name="connsiteY218" fmla="*/ 253755 h 350562"/>
                <a:gd name="connsiteX219" fmla="*/ 2079897 w 7730439"/>
                <a:gd name="connsiteY219" fmla="*/ 252791 h 350562"/>
                <a:gd name="connsiteX220" fmla="*/ 1969540 w 7730439"/>
                <a:gd name="connsiteY220" fmla="*/ 156949 h 350562"/>
                <a:gd name="connsiteX221" fmla="*/ 1877590 w 7730439"/>
                <a:gd name="connsiteY221" fmla="*/ 91098 h 350562"/>
                <a:gd name="connsiteX222" fmla="*/ 1877590 w 7730439"/>
                <a:gd name="connsiteY222" fmla="*/ 90133 h 350562"/>
                <a:gd name="connsiteX223" fmla="*/ 1949687 w 7730439"/>
                <a:gd name="connsiteY223" fmla="*/ 35378 h 350562"/>
                <a:gd name="connsiteX224" fmla="*/ 2047506 w 7730439"/>
                <a:gd name="connsiteY224" fmla="*/ 72203 h 350562"/>
                <a:gd name="connsiteX225" fmla="*/ 2069770 w 7730439"/>
                <a:gd name="connsiteY225" fmla="*/ 42695 h 350562"/>
                <a:gd name="connsiteX226" fmla="*/ 1950652 w 7730439"/>
                <a:gd name="connsiteY226" fmla="*/ 1126 h 350562"/>
                <a:gd name="connsiteX227" fmla="*/ 1839331 w 7730439"/>
                <a:gd name="connsiteY227" fmla="*/ 93590 h 350562"/>
                <a:gd name="connsiteX228" fmla="*/ 1839331 w 7730439"/>
                <a:gd name="connsiteY228" fmla="*/ 94555 h 350562"/>
                <a:gd name="connsiteX229" fmla="*/ 1953063 w 7730439"/>
                <a:gd name="connsiteY229" fmla="*/ 192407 h 350562"/>
                <a:gd name="connsiteX230" fmla="*/ 2041156 w 7730439"/>
                <a:gd name="connsiteY230" fmla="*/ 256811 h 350562"/>
                <a:gd name="connsiteX231" fmla="*/ 2041156 w 7730439"/>
                <a:gd name="connsiteY231" fmla="*/ 257776 h 350562"/>
                <a:gd name="connsiteX232" fmla="*/ 1965602 w 7730439"/>
                <a:gd name="connsiteY232" fmla="*/ 315345 h 350562"/>
                <a:gd name="connsiteX233" fmla="*/ 1849458 w 7730439"/>
                <a:gd name="connsiteY233" fmla="*/ 267424 h 350562"/>
                <a:gd name="connsiteX234" fmla="*/ 1825747 w 7730439"/>
                <a:gd name="connsiteY234" fmla="*/ 295485 h 350562"/>
                <a:gd name="connsiteX235" fmla="*/ 1964155 w 7730439"/>
                <a:gd name="connsiteY235" fmla="*/ 349678 h 350562"/>
                <a:gd name="connsiteX236" fmla="*/ 1523773 w 7730439"/>
                <a:gd name="connsiteY236" fmla="*/ 344773 h 350562"/>
                <a:gd name="connsiteX237" fmla="*/ 1771091 w 7730439"/>
                <a:gd name="connsiteY237" fmla="*/ 344773 h 350562"/>
                <a:gd name="connsiteX238" fmla="*/ 1771091 w 7730439"/>
                <a:gd name="connsiteY238" fmla="*/ 309958 h 350562"/>
                <a:gd name="connsiteX239" fmla="*/ 1561952 w 7730439"/>
                <a:gd name="connsiteY239" fmla="*/ 309958 h 350562"/>
                <a:gd name="connsiteX240" fmla="*/ 1561952 w 7730439"/>
                <a:gd name="connsiteY240" fmla="*/ 191282 h 350562"/>
                <a:gd name="connsiteX241" fmla="*/ 1746817 w 7730439"/>
                <a:gd name="connsiteY241" fmla="*/ 191282 h 350562"/>
                <a:gd name="connsiteX242" fmla="*/ 1746817 w 7730439"/>
                <a:gd name="connsiteY242" fmla="*/ 156467 h 350562"/>
                <a:gd name="connsiteX243" fmla="*/ 1561952 w 7730439"/>
                <a:gd name="connsiteY243" fmla="*/ 156467 h 350562"/>
                <a:gd name="connsiteX244" fmla="*/ 1561952 w 7730439"/>
                <a:gd name="connsiteY244" fmla="*/ 40684 h 350562"/>
                <a:gd name="connsiteX245" fmla="*/ 1768599 w 7730439"/>
                <a:gd name="connsiteY245" fmla="*/ 40684 h 350562"/>
                <a:gd name="connsiteX246" fmla="*/ 1768599 w 7730439"/>
                <a:gd name="connsiteY246" fmla="*/ 5869 h 350562"/>
                <a:gd name="connsiteX247" fmla="*/ 1523773 w 7730439"/>
                <a:gd name="connsiteY247" fmla="*/ 5869 h 350562"/>
                <a:gd name="connsiteX248" fmla="*/ 1523773 w 7730439"/>
                <a:gd name="connsiteY248" fmla="*/ 344773 h 350562"/>
                <a:gd name="connsiteX249" fmla="*/ 1211993 w 7730439"/>
                <a:gd name="connsiteY249" fmla="*/ 178738 h 350562"/>
                <a:gd name="connsiteX250" fmla="*/ 1211993 w 7730439"/>
                <a:gd name="connsiteY250" fmla="*/ 41167 h 350562"/>
                <a:gd name="connsiteX251" fmla="*/ 1316562 w 7730439"/>
                <a:gd name="connsiteY251" fmla="*/ 41167 h 350562"/>
                <a:gd name="connsiteX252" fmla="*/ 1403208 w 7730439"/>
                <a:gd name="connsiteY252" fmla="*/ 107983 h 350562"/>
                <a:gd name="connsiteX253" fmla="*/ 1403208 w 7730439"/>
                <a:gd name="connsiteY253" fmla="*/ 108948 h 350562"/>
                <a:gd name="connsiteX254" fmla="*/ 1316080 w 7730439"/>
                <a:gd name="connsiteY254" fmla="*/ 178658 h 350562"/>
                <a:gd name="connsiteX255" fmla="*/ 1211993 w 7730439"/>
                <a:gd name="connsiteY255" fmla="*/ 178658 h 350562"/>
                <a:gd name="connsiteX256" fmla="*/ 1211993 w 7730439"/>
                <a:gd name="connsiteY256" fmla="*/ 178738 h 350562"/>
                <a:gd name="connsiteX257" fmla="*/ 1173814 w 7730439"/>
                <a:gd name="connsiteY257" fmla="*/ 344773 h 350562"/>
                <a:gd name="connsiteX258" fmla="*/ 1211993 w 7730439"/>
                <a:gd name="connsiteY258" fmla="*/ 344773 h 350562"/>
                <a:gd name="connsiteX259" fmla="*/ 1211993 w 7730439"/>
                <a:gd name="connsiteY259" fmla="*/ 213071 h 350562"/>
                <a:gd name="connsiteX260" fmla="*/ 1308846 w 7730439"/>
                <a:gd name="connsiteY260" fmla="*/ 213071 h 350562"/>
                <a:gd name="connsiteX261" fmla="*/ 1407147 w 7730439"/>
                <a:gd name="connsiteY261" fmla="*/ 344773 h 350562"/>
                <a:gd name="connsiteX262" fmla="*/ 1454006 w 7730439"/>
                <a:gd name="connsiteY262" fmla="*/ 344773 h 350562"/>
                <a:gd name="connsiteX263" fmla="*/ 1349999 w 7730439"/>
                <a:gd name="connsiteY263" fmla="*/ 206317 h 350562"/>
                <a:gd name="connsiteX264" fmla="*/ 1441950 w 7730439"/>
                <a:gd name="connsiteY264" fmla="*/ 107581 h 350562"/>
                <a:gd name="connsiteX265" fmla="*/ 1441950 w 7730439"/>
                <a:gd name="connsiteY265" fmla="*/ 106616 h 350562"/>
                <a:gd name="connsiteX266" fmla="*/ 1415827 w 7730439"/>
                <a:gd name="connsiteY266" fmla="*/ 39800 h 350562"/>
                <a:gd name="connsiteX267" fmla="*/ 1319536 w 7730439"/>
                <a:gd name="connsiteY267" fmla="*/ 5950 h 350562"/>
                <a:gd name="connsiteX268" fmla="*/ 1173894 w 7730439"/>
                <a:gd name="connsiteY268" fmla="*/ 5950 h 350562"/>
                <a:gd name="connsiteX269" fmla="*/ 1173894 w 7730439"/>
                <a:gd name="connsiteY269" fmla="*/ 344853 h 350562"/>
                <a:gd name="connsiteX270" fmla="*/ 1173814 w 7730439"/>
                <a:gd name="connsiteY270" fmla="*/ 344773 h 350562"/>
                <a:gd name="connsiteX271" fmla="*/ 704338 w 7730439"/>
                <a:gd name="connsiteY271" fmla="*/ 344773 h 350562"/>
                <a:gd name="connsiteX272" fmla="*/ 951573 w 7730439"/>
                <a:gd name="connsiteY272" fmla="*/ 344773 h 350562"/>
                <a:gd name="connsiteX273" fmla="*/ 951573 w 7730439"/>
                <a:gd name="connsiteY273" fmla="*/ 309958 h 350562"/>
                <a:gd name="connsiteX274" fmla="*/ 742437 w 7730439"/>
                <a:gd name="connsiteY274" fmla="*/ 309958 h 350562"/>
                <a:gd name="connsiteX275" fmla="*/ 742437 w 7730439"/>
                <a:gd name="connsiteY275" fmla="*/ 191282 h 350562"/>
                <a:gd name="connsiteX276" fmla="*/ 927380 w 7730439"/>
                <a:gd name="connsiteY276" fmla="*/ 191282 h 350562"/>
                <a:gd name="connsiteX277" fmla="*/ 927380 w 7730439"/>
                <a:gd name="connsiteY277" fmla="*/ 156467 h 350562"/>
                <a:gd name="connsiteX278" fmla="*/ 742437 w 7730439"/>
                <a:gd name="connsiteY278" fmla="*/ 156467 h 350562"/>
                <a:gd name="connsiteX279" fmla="*/ 742437 w 7730439"/>
                <a:gd name="connsiteY279" fmla="*/ 40684 h 350562"/>
                <a:gd name="connsiteX280" fmla="*/ 949162 w 7730439"/>
                <a:gd name="connsiteY280" fmla="*/ 40684 h 350562"/>
                <a:gd name="connsiteX281" fmla="*/ 949162 w 7730439"/>
                <a:gd name="connsiteY281" fmla="*/ 5869 h 350562"/>
                <a:gd name="connsiteX282" fmla="*/ 704338 w 7730439"/>
                <a:gd name="connsiteY282" fmla="*/ 5869 h 350562"/>
                <a:gd name="connsiteX283" fmla="*/ 704338 w 7730439"/>
                <a:gd name="connsiteY283" fmla="*/ 344773 h 350562"/>
                <a:gd name="connsiteX284" fmla="*/ 336375 w 7730439"/>
                <a:gd name="connsiteY284" fmla="*/ 344773 h 350562"/>
                <a:gd name="connsiteX285" fmla="*/ 374554 w 7730439"/>
                <a:gd name="connsiteY285" fmla="*/ 344773 h 350562"/>
                <a:gd name="connsiteX286" fmla="*/ 374554 w 7730439"/>
                <a:gd name="connsiteY286" fmla="*/ 192246 h 350562"/>
                <a:gd name="connsiteX287" fmla="*/ 570190 w 7730439"/>
                <a:gd name="connsiteY287" fmla="*/ 192246 h 350562"/>
                <a:gd name="connsiteX288" fmla="*/ 570190 w 7730439"/>
                <a:gd name="connsiteY288" fmla="*/ 344773 h 350562"/>
                <a:gd name="connsiteX289" fmla="*/ 608369 w 7730439"/>
                <a:gd name="connsiteY289" fmla="*/ 344773 h 350562"/>
                <a:gd name="connsiteX290" fmla="*/ 608369 w 7730439"/>
                <a:gd name="connsiteY290" fmla="*/ 5869 h 350562"/>
                <a:gd name="connsiteX291" fmla="*/ 570190 w 7730439"/>
                <a:gd name="connsiteY291" fmla="*/ 5869 h 350562"/>
                <a:gd name="connsiteX292" fmla="*/ 570190 w 7730439"/>
                <a:gd name="connsiteY292" fmla="*/ 156467 h 350562"/>
                <a:gd name="connsiteX293" fmla="*/ 374554 w 7730439"/>
                <a:gd name="connsiteY293" fmla="*/ 156467 h 350562"/>
                <a:gd name="connsiteX294" fmla="*/ 374554 w 7730439"/>
                <a:gd name="connsiteY294" fmla="*/ 5869 h 350562"/>
                <a:gd name="connsiteX295" fmla="*/ 336375 w 7730439"/>
                <a:gd name="connsiteY295" fmla="*/ 5869 h 350562"/>
                <a:gd name="connsiteX296" fmla="*/ 336375 w 7730439"/>
                <a:gd name="connsiteY296" fmla="*/ 344773 h 350562"/>
                <a:gd name="connsiteX297" fmla="*/ 114215 w 7730439"/>
                <a:gd name="connsiteY297" fmla="*/ 344773 h 350562"/>
                <a:gd name="connsiteX298" fmla="*/ 152393 w 7730439"/>
                <a:gd name="connsiteY298" fmla="*/ 344773 h 350562"/>
                <a:gd name="connsiteX299" fmla="*/ 152393 w 7730439"/>
                <a:gd name="connsiteY299" fmla="*/ 41167 h 350562"/>
                <a:gd name="connsiteX300" fmla="*/ 266608 w 7730439"/>
                <a:gd name="connsiteY300" fmla="*/ 41167 h 350562"/>
                <a:gd name="connsiteX301" fmla="*/ 266608 w 7730439"/>
                <a:gd name="connsiteY301" fmla="*/ 5869 h 350562"/>
                <a:gd name="connsiteX302" fmla="*/ 0 w 7730439"/>
                <a:gd name="connsiteY302" fmla="*/ 5869 h 350562"/>
                <a:gd name="connsiteX303" fmla="*/ 0 w 7730439"/>
                <a:gd name="connsiteY303" fmla="*/ 41167 h 350562"/>
                <a:gd name="connsiteX304" fmla="*/ 114215 w 7730439"/>
                <a:gd name="connsiteY304" fmla="*/ 41167 h 350562"/>
                <a:gd name="connsiteX305" fmla="*/ 114215 w 7730439"/>
                <a:gd name="connsiteY305" fmla="*/ 344773 h 35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7730439" h="350562">
                  <a:moveTo>
                    <a:pt x="7614779" y="349597"/>
                  </a:moveTo>
                  <a:cubicBezTo>
                    <a:pt x="7682054" y="349597"/>
                    <a:pt x="7730440" y="311888"/>
                    <a:pt x="7730440" y="253755"/>
                  </a:cubicBezTo>
                  <a:lnTo>
                    <a:pt x="7730440" y="252791"/>
                  </a:lnTo>
                  <a:cubicBezTo>
                    <a:pt x="7730440" y="201010"/>
                    <a:pt x="7695637" y="173351"/>
                    <a:pt x="7620083" y="156949"/>
                  </a:cubicBezTo>
                  <a:cubicBezTo>
                    <a:pt x="7545494" y="140948"/>
                    <a:pt x="7528052" y="123018"/>
                    <a:pt x="7528052" y="91098"/>
                  </a:cubicBezTo>
                  <a:lnTo>
                    <a:pt x="7528052" y="90133"/>
                  </a:lnTo>
                  <a:cubicBezTo>
                    <a:pt x="7528052" y="59660"/>
                    <a:pt x="7556104" y="35378"/>
                    <a:pt x="7600231" y="35378"/>
                  </a:cubicBezTo>
                  <a:cubicBezTo>
                    <a:pt x="7635033" y="35378"/>
                    <a:pt x="7666541" y="46474"/>
                    <a:pt x="7697968" y="72203"/>
                  </a:cubicBezTo>
                  <a:lnTo>
                    <a:pt x="7720233" y="42695"/>
                  </a:lnTo>
                  <a:cubicBezTo>
                    <a:pt x="7685912" y="15116"/>
                    <a:pt x="7650546" y="1126"/>
                    <a:pt x="7601195" y="1126"/>
                  </a:cubicBezTo>
                  <a:cubicBezTo>
                    <a:pt x="7536814" y="1126"/>
                    <a:pt x="7489873" y="40282"/>
                    <a:pt x="7489873" y="93590"/>
                  </a:cubicBezTo>
                  <a:lnTo>
                    <a:pt x="7489873" y="94555"/>
                  </a:lnTo>
                  <a:cubicBezTo>
                    <a:pt x="7489873" y="150275"/>
                    <a:pt x="7525641" y="175442"/>
                    <a:pt x="7603606" y="192407"/>
                  </a:cubicBezTo>
                  <a:cubicBezTo>
                    <a:pt x="7674739" y="207443"/>
                    <a:pt x="7691699" y="225292"/>
                    <a:pt x="7691699" y="256811"/>
                  </a:cubicBezTo>
                  <a:lnTo>
                    <a:pt x="7691699" y="257776"/>
                  </a:lnTo>
                  <a:cubicBezTo>
                    <a:pt x="7691699" y="291143"/>
                    <a:pt x="7661718" y="315345"/>
                    <a:pt x="7616145" y="315345"/>
                  </a:cubicBezTo>
                  <a:cubicBezTo>
                    <a:pt x="7570572" y="315345"/>
                    <a:pt x="7535286" y="299425"/>
                    <a:pt x="7500001" y="267424"/>
                  </a:cubicBezTo>
                  <a:lnTo>
                    <a:pt x="7476290" y="295485"/>
                  </a:lnTo>
                  <a:cubicBezTo>
                    <a:pt x="7516880" y="331747"/>
                    <a:pt x="7560926" y="349678"/>
                    <a:pt x="7614698" y="349678"/>
                  </a:cubicBezTo>
                  <a:moveTo>
                    <a:pt x="7281779" y="344773"/>
                  </a:moveTo>
                  <a:lnTo>
                    <a:pt x="7319958" y="344773"/>
                  </a:lnTo>
                  <a:lnTo>
                    <a:pt x="7319958" y="41167"/>
                  </a:lnTo>
                  <a:lnTo>
                    <a:pt x="7434173" y="41167"/>
                  </a:lnTo>
                  <a:lnTo>
                    <a:pt x="7434173" y="5869"/>
                  </a:lnTo>
                  <a:lnTo>
                    <a:pt x="7167564" y="5869"/>
                  </a:lnTo>
                  <a:lnTo>
                    <a:pt x="7167564" y="41167"/>
                  </a:lnTo>
                  <a:lnTo>
                    <a:pt x="7281779" y="41167"/>
                  </a:lnTo>
                  <a:lnTo>
                    <a:pt x="7281779" y="344773"/>
                  </a:lnTo>
                  <a:close/>
                  <a:moveTo>
                    <a:pt x="6811175" y="344773"/>
                  </a:moveTo>
                  <a:lnTo>
                    <a:pt x="6848389" y="344773"/>
                  </a:lnTo>
                  <a:lnTo>
                    <a:pt x="6848389" y="66896"/>
                  </a:lnTo>
                  <a:lnTo>
                    <a:pt x="7067255" y="344773"/>
                  </a:lnTo>
                  <a:lnTo>
                    <a:pt x="7097717" y="344773"/>
                  </a:lnTo>
                  <a:lnTo>
                    <a:pt x="7097717" y="5869"/>
                  </a:lnTo>
                  <a:lnTo>
                    <a:pt x="7060503" y="5869"/>
                  </a:lnTo>
                  <a:lnTo>
                    <a:pt x="7060503" y="277475"/>
                  </a:lnTo>
                  <a:lnTo>
                    <a:pt x="6847023" y="5869"/>
                  </a:lnTo>
                  <a:lnTo>
                    <a:pt x="6811255" y="5869"/>
                  </a:lnTo>
                  <a:lnTo>
                    <a:pt x="6811255" y="344773"/>
                  </a:lnTo>
                  <a:lnTo>
                    <a:pt x="6811175" y="344773"/>
                  </a:lnTo>
                  <a:close/>
                  <a:moveTo>
                    <a:pt x="6494170" y="220870"/>
                  </a:moveTo>
                  <a:lnTo>
                    <a:pt x="6571573" y="47921"/>
                  </a:lnTo>
                  <a:lnTo>
                    <a:pt x="6648493" y="220870"/>
                  </a:lnTo>
                  <a:lnTo>
                    <a:pt x="6494090" y="220870"/>
                  </a:lnTo>
                  <a:lnTo>
                    <a:pt x="6494170" y="220870"/>
                  </a:lnTo>
                  <a:close/>
                  <a:moveTo>
                    <a:pt x="6399808" y="344773"/>
                  </a:moveTo>
                  <a:lnTo>
                    <a:pt x="6439032" y="344773"/>
                  </a:lnTo>
                  <a:lnTo>
                    <a:pt x="6479140" y="255203"/>
                  </a:lnTo>
                  <a:lnTo>
                    <a:pt x="6663524" y="255203"/>
                  </a:lnTo>
                  <a:lnTo>
                    <a:pt x="6703229" y="344773"/>
                  </a:lnTo>
                  <a:lnTo>
                    <a:pt x="6744382" y="344773"/>
                  </a:lnTo>
                  <a:lnTo>
                    <a:pt x="6589979" y="3457"/>
                  </a:lnTo>
                  <a:lnTo>
                    <a:pt x="6554131" y="3457"/>
                  </a:lnTo>
                  <a:lnTo>
                    <a:pt x="6399728" y="344773"/>
                  </a:lnTo>
                  <a:lnTo>
                    <a:pt x="6399808" y="344773"/>
                  </a:lnTo>
                  <a:close/>
                  <a:moveTo>
                    <a:pt x="6248219" y="344773"/>
                  </a:moveTo>
                  <a:lnTo>
                    <a:pt x="6286397" y="344773"/>
                  </a:lnTo>
                  <a:lnTo>
                    <a:pt x="6286397" y="41167"/>
                  </a:lnTo>
                  <a:lnTo>
                    <a:pt x="6400613" y="41167"/>
                  </a:lnTo>
                  <a:lnTo>
                    <a:pt x="6400613" y="5869"/>
                  </a:lnTo>
                  <a:lnTo>
                    <a:pt x="6133924" y="5869"/>
                  </a:lnTo>
                  <a:lnTo>
                    <a:pt x="6133924" y="41167"/>
                  </a:lnTo>
                  <a:lnTo>
                    <a:pt x="6248138" y="41167"/>
                  </a:lnTo>
                  <a:lnTo>
                    <a:pt x="6248138" y="344773"/>
                  </a:lnTo>
                  <a:lnTo>
                    <a:pt x="6248219" y="344773"/>
                  </a:lnTo>
                  <a:close/>
                  <a:moveTo>
                    <a:pt x="5907503" y="344773"/>
                  </a:moveTo>
                  <a:lnTo>
                    <a:pt x="6136335" y="344773"/>
                  </a:lnTo>
                  <a:lnTo>
                    <a:pt x="6136335" y="309476"/>
                  </a:lnTo>
                  <a:lnTo>
                    <a:pt x="5945601" y="309476"/>
                  </a:lnTo>
                  <a:lnTo>
                    <a:pt x="5945601" y="5869"/>
                  </a:lnTo>
                  <a:lnTo>
                    <a:pt x="5907422" y="5869"/>
                  </a:lnTo>
                  <a:lnTo>
                    <a:pt x="5907422" y="344773"/>
                  </a:lnTo>
                  <a:lnTo>
                    <a:pt x="5907503" y="344773"/>
                  </a:lnTo>
                  <a:close/>
                  <a:moveTo>
                    <a:pt x="5675617" y="350080"/>
                  </a:moveTo>
                  <a:cubicBezTo>
                    <a:pt x="5760334" y="350080"/>
                    <a:pt x="5816919" y="298782"/>
                    <a:pt x="5816919" y="199965"/>
                  </a:cubicBezTo>
                  <a:lnTo>
                    <a:pt x="5816919" y="5789"/>
                  </a:lnTo>
                  <a:lnTo>
                    <a:pt x="5778740" y="5789"/>
                  </a:lnTo>
                  <a:lnTo>
                    <a:pt x="5778740" y="202860"/>
                  </a:lnTo>
                  <a:cubicBezTo>
                    <a:pt x="5778740" y="276912"/>
                    <a:pt x="5739034" y="314702"/>
                    <a:pt x="5676582" y="314702"/>
                  </a:cubicBezTo>
                  <a:cubicBezTo>
                    <a:pt x="5614129" y="314702"/>
                    <a:pt x="5572976" y="273535"/>
                    <a:pt x="5572976" y="200448"/>
                  </a:cubicBezTo>
                  <a:lnTo>
                    <a:pt x="5572976" y="5789"/>
                  </a:lnTo>
                  <a:lnTo>
                    <a:pt x="5534797" y="5789"/>
                  </a:lnTo>
                  <a:lnTo>
                    <a:pt x="5534797" y="202860"/>
                  </a:lnTo>
                  <a:cubicBezTo>
                    <a:pt x="5534797" y="298701"/>
                    <a:pt x="5591865" y="349999"/>
                    <a:pt x="5675617" y="349999"/>
                  </a:cubicBezTo>
                  <a:moveTo>
                    <a:pt x="5346395" y="349597"/>
                  </a:moveTo>
                  <a:cubicBezTo>
                    <a:pt x="5413670" y="349597"/>
                    <a:pt x="5462057" y="311888"/>
                    <a:pt x="5462057" y="253755"/>
                  </a:cubicBezTo>
                  <a:lnTo>
                    <a:pt x="5462057" y="252791"/>
                  </a:lnTo>
                  <a:cubicBezTo>
                    <a:pt x="5462057" y="201010"/>
                    <a:pt x="5427254" y="173351"/>
                    <a:pt x="5351700" y="156949"/>
                  </a:cubicBezTo>
                  <a:cubicBezTo>
                    <a:pt x="5277111" y="140948"/>
                    <a:pt x="5259669" y="123018"/>
                    <a:pt x="5259669" y="91098"/>
                  </a:cubicBezTo>
                  <a:lnTo>
                    <a:pt x="5259669" y="90133"/>
                  </a:lnTo>
                  <a:cubicBezTo>
                    <a:pt x="5259669" y="59660"/>
                    <a:pt x="5287720" y="35378"/>
                    <a:pt x="5331847" y="35378"/>
                  </a:cubicBezTo>
                  <a:cubicBezTo>
                    <a:pt x="5366650" y="35378"/>
                    <a:pt x="5398158" y="46474"/>
                    <a:pt x="5429665" y="72203"/>
                  </a:cubicBezTo>
                  <a:lnTo>
                    <a:pt x="5451849" y="42695"/>
                  </a:lnTo>
                  <a:cubicBezTo>
                    <a:pt x="5417529" y="15116"/>
                    <a:pt x="5382163" y="1126"/>
                    <a:pt x="5332811" y="1126"/>
                  </a:cubicBezTo>
                  <a:cubicBezTo>
                    <a:pt x="5268430" y="1126"/>
                    <a:pt x="5221490" y="40282"/>
                    <a:pt x="5221490" y="93590"/>
                  </a:cubicBezTo>
                  <a:lnTo>
                    <a:pt x="5221490" y="94555"/>
                  </a:lnTo>
                  <a:cubicBezTo>
                    <a:pt x="5221490" y="150275"/>
                    <a:pt x="5257258" y="175442"/>
                    <a:pt x="5335223" y="192407"/>
                  </a:cubicBezTo>
                  <a:cubicBezTo>
                    <a:pt x="5406356" y="207443"/>
                    <a:pt x="5423315" y="225292"/>
                    <a:pt x="5423315" y="256811"/>
                  </a:cubicBezTo>
                  <a:lnTo>
                    <a:pt x="5423315" y="257776"/>
                  </a:lnTo>
                  <a:cubicBezTo>
                    <a:pt x="5423315" y="291143"/>
                    <a:pt x="5393335" y="315345"/>
                    <a:pt x="5347762" y="315345"/>
                  </a:cubicBezTo>
                  <a:cubicBezTo>
                    <a:pt x="5302188" y="315345"/>
                    <a:pt x="5266903" y="299425"/>
                    <a:pt x="5231618" y="267424"/>
                  </a:cubicBezTo>
                  <a:lnTo>
                    <a:pt x="5207907" y="295485"/>
                  </a:lnTo>
                  <a:cubicBezTo>
                    <a:pt x="5248497" y="331747"/>
                    <a:pt x="5292543" y="349678"/>
                    <a:pt x="5346315" y="349678"/>
                  </a:cubicBezTo>
                  <a:moveTo>
                    <a:pt x="4847820" y="344773"/>
                  </a:moveTo>
                  <a:lnTo>
                    <a:pt x="4885035" y="344773"/>
                  </a:lnTo>
                  <a:lnTo>
                    <a:pt x="4885035" y="66896"/>
                  </a:lnTo>
                  <a:lnTo>
                    <a:pt x="5103900" y="344773"/>
                  </a:lnTo>
                  <a:lnTo>
                    <a:pt x="5134362" y="344773"/>
                  </a:lnTo>
                  <a:lnTo>
                    <a:pt x="5134362" y="5869"/>
                  </a:lnTo>
                  <a:lnTo>
                    <a:pt x="5097148" y="5869"/>
                  </a:lnTo>
                  <a:lnTo>
                    <a:pt x="5097148" y="277475"/>
                  </a:lnTo>
                  <a:lnTo>
                    <a:pt x="4883588" y="5869"/>
                  </a:lnTo>
                  <a:lnTo>
                    <a:pt x="4847820" y="5869"/>
                  </a:lnTo>
                  <a:lnTo>
                    <a:pt x="4847820" y="344773"/>
                  </a:lnTo>
                  <a:close/>
                  <a:moveTo>
                    <a:pt x="4594635" y="315265"/>
                  </a:moveTo>
                  <a:cubicBezTo>
                    <a:pt x="4517152" y="315265"/>
                    <a:pt x="4461049" y="252308"/>
                    <a:pt x="4461049" y="175281"/>
                  </a:cubicBezTo>
                  <a:lnTo>
                    <a:pt x="4461049" y="174316"/>
                  </a:lnTo>
                  <a:cubicBezTo>
                    <a:pt x="4461049" y="97369"/>
                    <a:pt x="4516187" y="35297"/>
                    <a:pt x="4593670" y="35297"/>
                  </a:cubicBezTo>
                  <a:cubicBezTo>
                    <a:pt x="4671153" y="35297"/>
                    <a:pt x="4727336" y="98334"/>
                    <a:pt x="4727336" y="175281"/>
                  </a:cubicBezTo>
                  <a:lnTo>
                    <a:pt x="4727336" y="176246"/>
                  </a:lnTo>
                  <a:cubicBezTo>
                    <a:pt x="4727336" y="253273"/>
                    <a:pt x="4672117" y="315265"/>
                    <a:pt x="4594635" y="315265"/>
                  </a:cubicBezTo>
                  <a:close/>
                  <a:moveTo>
                    <a:pt x="4593670" y="350562"/>
                  </a:moveTo>
                  <a:cubicBezTo>
                    <a:pt x="4696793" y="350562"/>
                    <a:pt x="4766962" y="268791"/>
                    <a:pt x="4766962" y="175281"/>
                  </a:cubicBezTo>
                  <a:lnTo>
                    <a:pt x="4766962" y="174316"/>
                  </a:lnTo>
                  <a:cubicBezTo>
                    <a:pt x="4766962" y="80887"/>
                    <a:pt x="4697838" y="0"/>
                    <a:pt x="4594635" y="0"/>
                  </a:cubicBezTo>
                  <a:cubicBezTo>
                    <a:pt x="4491431" y="0"/>
                    <a:pt x="4421343" y="81771"/>
                    <a:pt x="4421343" y="175281"/>
                  </a:cubicBezTo>
                  <a:lnTo>
                    <a:pt x="4421343" y="176246"/>
                  </a:lnTo>
                  <a:cubicBezTo>
                    <a:pt x="4421343" y="269756"/>
                    <a:pt x="4490547" y="350562"/>
                    <a:pt x="4593670" y="350562"/>
                  </a:cubicBezTo>
                  <a:close/>
                  <a:moveTo>
                    <a:pt x="4241782" y="350562"/>
                  </a:moveTo>
                  <a:cubicBezTo>
                    <a:pt x="4303270" y="350562"/>
                    <a:pt x="4341931" y="326843"/>
                    <a:pt x="4377297" y="291063"/>
                  </a:cubicBezTo>
                  <a:lnTo>
                    <a:pt x="4352059" y="266379"/>
                  </a:lnTo>
                  <a:cubicBezTo>
                    <a:pt x="4319667" y="297334"/>
                    <a:pt x="4289124" y="315265"/>
                    <a:pt x="4242666" y="315265"/>
                  </a:cubicBezTo>
                  <a:cubicBezTo>
                    <a:pt x="4168157" y="315265"/>
                    <a:pt x="4111492" y="253755"/>
                    <a:pt x="4111492" y="175281"/>
                  </a:cubicBezTo>
                  <a:lnTo>
                    <a:pt x="4111492" y="174316"/>
                  </a:lnTo>
                  <a:cubicBezTo>
                    <a:pt x="4111492" y="96324"/>
                    <a:pt x="4167675" y="35297"/>
                    <a:pt x="4242666" y="35297"/>
                  </a:cubicBezTo>
                  <a:cubicBezTo>
                    <a:pt x="4288642" y="35297"/>
                    <a:pt x="4320551" y="54675"/>
                    <a:pt x="4349165" y="81771"/>
                  </a:cubicBezTo>
                  <a:lnTo>
                    <a:pt x="4375287" y="53710"/>
                  </a:lnTo>
                  <a:cubicBezTo>
                    <a:pt x="4341449" y="21790"/>
                    <a:pt x="4304636" y="0"/>
                    <a:pt x="4243148" y="0"/>
                  </a:cubicBezTo>
                  <a:cubicBezTo>
                    <a:pt x="4143401" y="0"/>
                    <a:pt x="4071866" y="79359"/>
                    <a:pt x="4071866" y="175281"/>
                  </a:cubicBezTo>
                  <a:lnTo>
                    <a:pt x="4071866" y="176246"/>
                  </a:lnTo>
                  <a:cubicBezTo>
                    <a:pt x="4071866" y="273615"/>
                    <a:pt x="4143883" y="350562"/>
                    <a:pt x="4241702" y="350562"/>
                  </a:cubicBezTo>
                  <a:moveTo>
                    <a:pt x="3573774" y="344773"/>
                  </a:moveTo>
                  <a:lnTo>
                    <a:pt x="3611952" y="344773"/>
                  </a:lnTo>
                  <a:lnTo>
                    <a:pt x="3611952" y="192246"/>
                  </a:lnTo>
                  <a:lnTo>
                    <a:pt x="3807589" y="192246"/>
                  </a:lnTo>
                  <a:lnTo>
                    <a:pt x="3807589" y="344773"/>
                  </a:lnTo>
                  <a:lnTo>
                    <a:pt x="3845767" y="344773"/>
                  </a:lnTo>
                  <a:lnTo>
                    <a:pt x="3845767" y="5869"/>
                  </a:lnTo>
                  <a:lnTo>
                    <a:pt x="3807589" y="5869"/>
                  </a:lnTo>
                  <a:lnTo>
                    <a:pt x="3807589" y="156467"/>
                  </a:lnTo>
                  <a:lnTo>
                    <a:pt x="3611952" y="156467"/>
                  </a:lnTo>
                  <a:lnTo>
                    <a:pt x="3611952" y="5869"/>
                  </a:lnTo>
                  <a:lnTo>
                    <a:pt x="3573774" y="5869"/>
                  </a:lnTo>
                  <a:lnTo>
                    <a:pt x="3573774" y="344773"/>
                  </a:lnTo>
                  <a:close/>
                  <a:moveTo>
                    <a:pt x="3369457" y="350562"/>
                  </a:moveTo>
                  <a:cubicBezTo>
                    <a:pt x="3430945" y="350562"/>
                    <a:pt x="3469686" y="326843"/>
                    <a:pt x="3504971" y="291063"/>
                  </a:cubicBezTo>
                  <a:lnTo>
                    <a:pt x="3479814" y="266379"/>
                  </a:lnTo>
                  <a:cubicBezTo>
                    <a:pt x="3447422" y="297334"/>
                    <a:pt x="3416879" y="315265"/>
                    <a:pt x="3370421" y="315265"/>
                  </a:cubicBezTo>
                  <a:cubicBezTo>
                    <a:pt x="3295912" y="315265"/>
                    <a:pt x="3239247" y="253755"/>
                    <a:pt x="3239247" y="175281"/>
                  </a:cubicBezTo>
                  <a:lnTo>
                    <a:pt x="3239247" y="174316"/>
                  </a:lnTo>
                  <a:cubicBezTo>
                    <a:pt x="3239247" y="96324"/>
                    <a:pt x="3295350" y="35297"/>
                    <a:pt x="3370421" y="35297"/>
                  </a:cubicBezTo>
                  <a:cubicBezTo>
                    <a:pt x="3416396" y="35297"/>
                    <a:pt x="3448386" y="54675"/>
                    <a:pt x="3476920" y="81771"/>
                  </a:cubicBezTo>
                  <a:lnTo>
                    <a:pt x="3503123" y="53710"/>
                  </a:lnTo>
                  <a:cubicBezTo>
                    <a:pt x="3469284" y="21790"/>
                    <a:pt x="3432472" y="0"/>
                    <a:pt x="3370984" y="0"/>
                  </a:cubicBezTo>
                  <a:cubicBezTo>
                    <a:pt x="3271317" y="0"/>
                    <a:pt x="3199702" y="79359"/>
                    <a:pt x="3199702" y="175281"/>
                  </a:cubicBezTo>
                  <a:lnTo>
                    <a:pt x="3199702" y="176246"/>
                  </a:lnTo>
                  <a:cubicBezTo>
                    <a:pt x="3199702" y="273615"/>
                    <a:pt x="3271799" y="350562"/>
                    <a:pt x="3369537" y="350562"/>
                  </a:cubicBezTo>
                  <a:moveTo>
                    <a:pt x="2902791" y="178738"/>
                  </a:moveTo>
                  <a:lnTo>
                    <a:pt x="2902791" y="41167"/>
                  </a:lnTo>
                  <a:lnTo>
                    <a:pt x="3007361" y="41167"/>
                  </a:lnTo>
                  <a:cubicBezTo>
                    <a:pt x="3062097" y="41167"/>
                    <a:pt x="3094007" y="66333"/>
                    <a:pt x="3094007" y="107983"/>
                  </a:cubicBezTo>
                  <a:lnTo>
                    <a:pt x="3094007" y="108948"/>
                  </a:lnTo>
                  <a:cubicBezTo>
                    <a:pt x="3094007" y="152607"/>
                    <a:pt x="3057676" y="178658"/>
                    <a:pt x="3006879" y="178658"/>
                  </a:cubicBezTo>
                  <a:lnTo>
                    <a:pt x="2902791" y="178658"/>
                  </a:lnTo>
                  <a:lnTo>
                    <a:pt x="2902791" y="178738"/>
                  </a:lnTo>
                  <a:close/>
                  <a:moveTo>
                    <a:pt x="2864693" y="344773"/>
                  </a:moveTo>
                  <a:lnTo>
                    <a:pt x="2902872" y="344773"/>
                  </a:lnTo>
                  <a:lnTo>
                    <a:pt x="2902872" y="213071"/>
                  </a:lnTo>
                  <a:lnTo>
                    <a:pt x="2999725" y="213071"/>
                  </a:lnTo>
                  <a:lnTo>
                    <a:pt x="3098026" y="344773"/>
                  </a:lnTo>
                  <a:lnTo>
                    <a:pt x="3144965" y="344773"/>
                  </a:lnTo>
                  <a:lnTo>
                    <a:pt x="3040878" y="206317"/>
                  </a:lnTo>
                  <a:cubicBezTo>
                    <a:pt x="3094167" y="196588"/>
                    <a:pt x="3132828" y="163783"/>
                    <a:pt x="3132828" y="107581"/>
                  </a:cubicBezTo>
                  <a:lnTo>
                    <a:pt x="3132828" y="106616"/>
                  </a:lnTo>
                  <a:cubicBezTo>
                    <a:pt x="3132828" y="79922"/>
                    <a:pt x="3123183" y="56203"/>
                    <a:pt x="3106787" y="39800"/>
                  </a:cubicBezTo>
                  <a:cubicBezTo>
                    <a:pt x="3085487" y="18493"/>
                    <a:pt x="3052131" y="5950"/>
                    <a:pt x="3010415" y="5950"/>
                  </a:cubicBezTo>
                  <a:lnTo>
                    <a:pt x="2864773" y="5950"/>
                  </a:lnTo>
                  <a:lnTo>
                    <a:pt x="2864773" y="344853"/>
                  </a:lnTo>
                  <a:lnTo>
                    <a:pt x="2864693" y="344773"/>
                  </a:lnTo>
                  <a:close/>
                  <a:moveTo>
                    <a:pt x="2547608" y="220870"/>
                  </a:moveTo>
                  <a:lnTo>
                    <a:pt x="2625010" y="47921"/>
                  </a:lnTo>
                  <a:lnTo>
                    <a:pt x="2701931" y="220870"/>
                  </a:lnTo>
                  <a:lnTo>
                    <a:pt x="2547527" y="220870"/>
                  </a:lnTo>
                  <a:lnTo>
                    <a:pt x="2547608" y="220870"/>
                  </a:lnTo>
                  <a:close/>
                  <a:moveTo>
                    <a:pt x="2453165" y="344773"/>
                  </a:moveTo>
                  <a:lnTo>
                    <a:pt x="2492389" y="344773"/>
                  </a:lnTo>
                  <a:lnTo>
                    <a:pt x="2532577" y="255203"/>
                  </a:lnTo>
                  <a:lnTo>
                    <a:pt x="2716961" y="255203"/>
                  </a:lnTo>
                  <a:lnTo>
                    <a:pt x="2756586" y="344773"/>
                  </a:lnTo>
                  <a:lnTo>
                    <a:pt x="2797739" y="344773"/>
                  </a:lnTo>
                  <a:lnTo>
                    <a:pt x="2643336" y="3457"/>
                  </a:lnTo>
                  <a:lnTo>
                    <a:pt x="2607568" y="3457"/>
                  </a:lnTo>
                  <a:lnTo>
                    <a:pt x="2453165" y="344773"/>
                  </a:lnTo>
                  <a:close/>
                  <a:moveTo>
                    <a:pt x="2157943" y="344773"/>
                  </a:moveTo>
                  <a:lnTo>
                    <a:pt x="2405261" y="344773"/>
                  </a:lnTo>
                  <a:lnTo>
                    <a:pt x="2405261" y="309958"/>
                  </a:lnTo>
                  <a:lnTo>
                    <a:pt x="2196122" y="309958"/>
                  </a:lnTo>
                  <a:lnTo>
                    <a:pt x="2196122" y="191282"/>
                  </a:lnTo>
                  <a:lnTo>
                    <a:pt x="2381068" y="191282"/>
                  </a:lnTo>
                  <a:lnTo>
                    <a:pt x="2381068" y="156467"/>
                  </a:lnTo>
                  <a:lnTo>
                    <a:pt x="2196122" y="156467"/>
                  </a:lnTo>
                  <a:lnTo>
                    <a:pt x="2196122" y="40684"/>
                  </a:lnTo>
                  <a:lnTo>
                    <a:pt x="2402850" y="40684"/>
                  </a:lnTo>
                  <a:lnTo>
                    <a:pt x="2402850" y="5869"/>
                  </a:lnTo>
                  <a:lnTo>
                    <a:pt x="2158023" y="5869"/>
                  </a:lnTo>
                  <a:lnTo>
                    <a:pt x="2158023" y="344773"/>
                  </a:lnTo>
                  <a:lnTo>
                    <a:pt x="2157943" y="344773"/>
                  </a:lnTo>
                  <a:close/>
                  <a:moveTo>
                    <a:pt x="1964236" y="349597"/>
                  </a:moveTo>
                  <a:cubicBezTo>
                    <a:pt x="2031511" y="349597"/>
                    <a:pt x="2079897" y="311888"/>
                    <a:pt x="2079897" y="253755"/>
                  </a:cubicBezTo>
                  <a:lnTo>
                    <a:pt x="2079897" y="252791"/>
                  </a:lnTo>
                  <a:cubicBezTo>
                    <a:pt x="2079897" y="201010"/>
                    <a:pt x="2045094" y="173351"/>
                    <a:pt x="1969540" y="156949"/>
                  </a:cubicBezTo>
                  <a:cubicBezTo>
                    <a:pt x="1895032" y="140948"/>
                    <a:pt x="1877590" y="123018"/>
                    <a:pt x="1877590" y="91098"/>
                  </a:cubicBezTo>
                  <a:lnTo>
                    <a:pt x="1877590" y="90133"/>
                  </a:lnTo>
                  <a:cubicBezTo>
                    <a:pt x="1877590" y="59660"/>
                    <a:pt x="1905641" y="35378"/>
                    <a:pt x="1949687" y="35378"/>
                  </a:cubicBezTo>
                  <a:cubicBezTo>
                    <a:pt x="1984571" y="35378"/>
                    <a:pt x="2015998" y="46474"/>
                    <a:pt x="2047506" y="72203"/>
                  </a:cubicBezTo>
                  <a:lnTo>
                    <a:pt x="2069770" y="42695"/>
                  </a:lnTo>
                  <a:cubicBezTo>
                    <a:pt x="2035449" y="15116"/>
                    <a:pt x="2000083" y="1126"/>
                    <a:pt x="1950652" y="1126"/>
                  </a:cubicBezTo>
                  <a:cubicBezTo>
                    <a:pt x="1886270" y="1126"/>
                    <a:pt x="1839331" y="40282"/>
                    <a:pt x="1839331" y="93590"/>
                  </a:cubicBezTo>
                  <a:lnTo>
                    <a:pt x="1839331" y="94555"/>
                  </a:lnTo>
                  <a:cubicBezTo>
                    <a:pt x="1839331" y="150275"/>
                    <a:pt x="1875098" y="175442"/>
                    <a:pt x="1953063" y="192407"/>
                  </a:cubicBezTo>
                  <a:cubicBezTo>
                    <a:pt x="2024196" y="207443"/>
                    <a:pt x="2041156" y="225292"/>
                    <a:pt x="2041156" y="256811"/>
                  </a:cubicBezTo>
                  <a:lnTo>
                    <a:pt x="2041156" y="257776"/>
                  </a:lnTo>
                  <a:cubicBezTo>
                    <a:pt x="2041156" y="291143"/>
                    <a:pt x="2011175" y="315345"/>
                    <a:pt x="1965602" y="315345"/>
                  </a:cubicBezTo>
                  <a:cubicBezTo>
                    <a:pt x="1920029" y="315345"/>
                    <a:pt x="1884743" y="299425"/>
                    <a:pt x="1849458" y="267424"/>
                  </a:cubicBezTo>
                  <a:lnTo>
                    <a:pt x="1825747" y="295485"/>
                  </a:lnTo>
                  <a:cubicBezTo>
                    <a:pt x="1866337" y="331747"/>
                    <a:pt x="1910383" y="349678"/>
                    <a:pt x="1964155" y="349678"/>
                  </a:cubicBezTo>
                  <a:moveTo>
                    <a:pt x="1523773" y="344773"/>
                  </a:moveTo>
                  <a:lnTo>
                    <a:pt x="1771091" y="344773"/>
                  </a:lnTo>
                  <a:lnTo>
                    <a:pt x="1771091" y="309958"/>
                  </a:lnTo>
                  <a:lnTo>
                    <a:pt x="1561952" y="309958"/>
                  </a:lnTo>
                  <a:lnTo>
                    <a:pt x="1561952" y="191282"/>
                  </a:lnTo>
                  <a:lnTo>
                    <a:pt x="1746817" y="191282"/>
                  </a:lnTo>
                  <a:lnTo>
                    <a:pt x="1746817" y="156467"/>
                  </a:lnTo>
                  <a:lnTo>
                    <a:pt x="1561952" y="156467"/>
                  </a:lnTo>
                  <a:lnTo>
                    <a:pt x="1561952" y="40684"/>
                  </a:lnTo>
                  <a:lnTo>
                    <a:pt x="1768599" y="40684"/>
                  </a:lnTo>
                  <a:lnTo>
                    <a:pt x="1768599" y="5869"/>
                  </a:lnTo>
                  <a:lnTo>
                    <a:pt x="1523773" y="5869"/>
                  </a:lnTo>
                  <a:lnTo>
                    <a:pt x="1523773" y="344773"/>
                  </a:lnTo>
                  <a:close/>
                  <a:moveTo>
                    <a:pt x="1211993" y="178738"/>
                  </a:moveTo>
                  <a:lnTo>
                    <a:pt x="1211993" y="41167"/>
                  </a:lnTo>
                  <a:lnTo>
                    <a:pt x="1316562" y="41167"/>
                  </a:lnTo>
                  <a:cubicBezTo>
                    <a:pt x="1371218" y="41167"/>
                    <a:pt x="1403208" y="66333"/>
                    <a:pt x="1403208" y="107983"/>
                  </a:cubicBezTo>
                  <a:lnTo>
                    <a:pt x="1403208" y="108948"/>
                  </a:lnTo>
                  <a:cubicBezTo>
                    <a:pt x="1403208" y="152607"/>
                    <a:pt x="1366878" y="178658"/>
                    <a:pt x="1316080" y="178658"/>
                  </a:cubicBezTo>
                  <a:lnTo>
                    <a:pt x="1211993" y="178658"/>
                  </a:lnTo>
                  <a:lnTo>
                    <a:pt x="1211993" y="178738"/>
                  </a:lnTo>
                  <a:close/>
                  <a:moveTo>
                    <a:pt x="1173814" y="344773"/>
                  </a:moveTo>
                  <a:lnTo>
                    <a:pt x="1211993" y="344773"/>
                  </a:lnTo>
                  <a:lnTo>
                    <a:pt x="1211993" y="213071"/>
                  </a:lnTo>
                  <a:lnTo>
                    <a:pt x="1308846" y="213071"/>
                  </a:lnTo>
                  <a:lnTo>
                    <a:pt x="1407147" y="344773"/>
                  </a:lnTo>
                  <a:lnTo>
                    <a:pt x="1454006" y="344773"/>
                  </a:lnTo>
                  <a:lnTo>
                    <a:pt x="1349999" y="206317"/>
                  </a:lnTo>
                  <a:cubicBezTo>
                    <a:pt x="1403289" y="196588"/>
                    <a:pt x="1441950" y="163783"/>
                    <a:pt x="1441950" y="107581"/>
                  </a:cubicBezTo>
                  <a:lnTo>
                    <a:pt x="1441950" y="106616"/>
                  </a:lnTo>
                  <a:cubicBezTo>
                    <a:pt x="1441950" y="79922"/>
                    <a:pt x="1432304" y="56203"/>
                    <a:pt x="1415827" y="39800"/>
                  </a:cubicBezTo>
                  <a:cubicBezTo>
                    <a:pt x="1394608" y="18493"/>
                    <a:pt x="1361171" y="5950"/>
                    <a:pt x="1319536" y="5950"/>
                  </a:cubicBezTo>
                  <a:lnTo>
                    <a:pt x="1173894" y="5950"/>
                  </a:lnTo>
                  <a:lnTo>
                    <a:pt x="1173894" y="344853"/>
                  </a:lnTo>
                  <a:lnTo>
                    <a:pt x="1173814" y="344773"/>
                  </a:lnTo>
                  <a:close/>
                  <a:moveTo>
                    <a:pt x="704338" y="344773"/>
                  </a:moveTo>
                  <a:lnTo>
                    <a:pt x="951573" y="344773"/>
                  </a:lnTo>
                  <a:lnTo>
                    <a:pt x="951573" y="309958"/>
                  </a:lnTo>
                  <a:lnTo>
                    <a:pt x="742437" y="309958"/>
                  </a:lnTo>
                  <a:lnTo>
                    <a:pt x="742437" y="191282"/>
                  </a:lnTo>
                  <a:lnTo>
                    <a:pt x="927380" y="191282"/>
                  </a:lnTo>
                  <a:lnTo>
                    <a:pt x="927380" y="156467"/>
                  </a:lnTo>
                  <a:lnTo>
                    <a:pt x="742437" y="156467"/>
                  </a:lnTo>
                  <a:lnTo>
                    <a:pt x="742437" y="40684"/>
                  </a:lnTo>
                  <a:lnTo>
                    <a:pt x="949162" y="40684"/>
                  </a:lnTo>
                  <a:lnTo>
                    <a:pt x="949162" y="5869"/>
                  </a:lnTo>
                  <a:lnTo>
                    <a:pt x="704338" y="5869"/>
                  </a:lnTo>
                  <a:lnTo>
                    <a:pt x="704338" y="344773"/>
                  </a:lnTo>
                  <a:close/>
                  <a:moveTo>
                    <a:pt x="336375" y="344773"/>
                  </a:moveTo>
                  <a:lnTo>
                    <a:pt x="374554" y="344773"/>
                  </a:lnTo>
                  <a:lnTo>
                    <a:pt x="374554" y="192246"/>
                  </a:lnTo>
                  <a:lnTo>
                    <a:pt x="570190" y="192246"/>
                  </a:lnTo>
                  <a:lnTo>
                    <a:pt x="570190" y="344773"/>
                  </a:lnTo>
                  <a:lnTo>
                    <a:pt x="608369" y="344773"/>
                  </a:lnTo>
                  <a:lnTo>
                    <a:pt x="608369" y="5869"/>
                  </a:lnTo>
                  <a:lnTo>
                    <a:pt x="570190" y="5869"/>
                  </a:lnTo>
                  <a:lnTo>
                    <a:pt x="570190" y="156467"/>
                  </a:lnTo>
                  <a:lnTo>
                    <a:pt x="374554" y="156467"/>
                  </a:lnTo>
                  <a:lnTo>
                    <a:pt x="374554" y="5869"/>
                  </a:lnTo>
                  <a:lnTo>
                    <a:pt x="336375" y="5869"/>
                  </a:lnTo>
                  <a:lnTo>
                    <a:pt x="336375" y="344773"/>
                  </a:lnTo>
                  <a:close/>
                  <a:moveTo>
                    <a:pt x="114215" y="344773"/>
                  </a:moveTo>
                  <a:lnTo>
                    <a:pt x="152393" y="344773"/>
                  </a:lnTo>
                  <a:lnTo>
                    <a:pt x="152393" y="41167"/>
                  </a:lnTo>
                  <a:lnTo>
                    <a:pt x="266608" y="41167"/>
                  </a:lnTo>
                  <a:lnTo>
                    <a:pt x="266608" y="5869"/>
                  </a:lnTo>
                  <a:lnTo>
                    <a:pt x="0" y="5869"/>
                  </a:lnTo>
                  <a:lnTo>
                    <a:pt x="0" y="41167"/>
                  </a:lnTo>
                  <a:lnTo>
                    <a:pt x="114215" y="41167"/>
                  </a:lnTo>
                  <a:lnTo>
                    <a:pt x="114215" y="344773"/>
                  </a:lnTo>
                  <a:close/>
                </a:path>
              </a:pathLst>
            </a:custGeom>
            <a:solidFill>
              <a:srgbClr val="FFFFFF"/>
            </a:solidFill>
            <a:ln w="8038" cap="flat">
              <a:noFill/>
              <a:prstDash val="solid"/>
              <a:miter/>
            </a:ln>
          </p:spPr>
          <p:txBody>
            <a:bodyPr rtlCol="0" anchor="ctr"/>
            <a:lstStyle/>
            <a:p>
              <a:endParaRPr lang="en-US"/>
            </a:p>
          </p:txBody>
        </p:sp>
        <p:sp>
          <p:nvSpPr>
            <p:cNvPr id="49" name="Freeform 22">
              <a:extLst>
                <a:ext uri="{FF2B5EF4-FFF2-40B4-BE49-F238E27FC236}">
                  <a16:creationId xmlns:a16="http://schemas.microsoft.com/office/drawing/2014/main" id="{C8E913AA-2605-5803-BFFF-DC99D890E04F}"/>
                </a:ext>
              </a:extLst>
            </p:cNvPr>
            <p:cNvSpPr/>
            <p:nvPr/>
          </p:nvSpPr>
          <p:spPr>
            <a:xfrm>
              <a:off x="1492728" y="2438400"/>
              <a:ext cx="7764607" cy="710692"/>
            </a:xfrm>
            <a:custGeom>
              <a:avLst/>
              <a:gdLst>
                <a:gd name="connsiteX0" fmla="*/ 7241598 w 7764607"/>
                <a:gd name="connsiteY0" fmla="*/ 698873 h 710692"/>
                <a:gd name="connsiteX1" fmla="*/ 7764607 w 7764607"/>
                <a:gd name="connsiteY1" fmla="*/ 698873 h 710692"/>
                <a:gd name="connsiteX2" fmla="*/ 7764607 w 7764607"/>
                <a:gd name="connsiteY2" fmla="*/ 564357 h 710692"/>
                <a:gd name="connsiteX3" fmla="*/ 7391741 w 7764607"/>
                <a:gd name="connsiteY3" fmla="*/ 564357 h 710692"/>
                <a:gd name="connsiteX4" fmla="*/ 7391741 w 7764607"/>
                <a:gd name="connsiteY4" fmla="*/ 420031 h 710692"/>
                <a:gd name="connsiteX5" fmla="*/ 7715497 w 7764607"/>
                <a:gd name="connsiteY5" fmla="*/ 420031 h 710692"/>
                <a:gd name="connsiteX6" fmla="*/ 7715497 w 7764607"/>
                <a:gd name="connsiteY6" fmla="*/ 285515 h 710692"/>
                <a:gd name="connsiteX7" fmla="*/ 7391741 w 7764607"/>
                <a:gd name="connsiteY7" fmla="*/ 285515 h 710692"/>
                <a:gd name="connsiteX8" fmla="*/ 7391741 w 7764607"/>
                <a:gd name="connsiteY8" fmla="*/ 146094 h 710692"/>
                <a:gd name="connsiteX9" fmla="*/ 7759704 w 7764607"/>
                <a:gd name="connsiteY9" fmla="*/ 146094 h 710692"/>
                <a:gd name="connsiteX10" fmla="*/ 7759704 w 7764607"/>
                <a:gd name="connsiteY10" fmla="*/ 11739 h 710692"/>
                <a:gd name="connsiteX11" fmla="*/ 7241598 w 7764607"/>
                <a:gd name="connsiteY11" fmla="*/ 11739 h 710692"/>
                <a:gd name="connsiteX12" fmla="*/ 7241598 w 7764607"/>
                <a:gd name="connsiteY12" fmla="*/ 698873 h 710692"/>
                <a:gd name="connsiteX13" fmla="*/ 6643999 w 7764607"/>
                <a:gd name="connsiteY13" fmla="*/ 148185 h 710692"/>
                <a:gd name="connsiteX14" fmla="*/ 6851049 w 7764607"/>
                <a:gd name="connsiteY14" fmla="*/ 355306 h 710692"/>
                <a:gd name="connsiteX15" fmla="*/ 6851049 w 7764607"/>
                <a:gd name="connsiteY15" fmla="*/ 357316 h 710692"/>
                <a:gd name="connsiteX16" fmla="*/ 6643999 w 7764607"/>
                <a:gd name="connsiteY16" fmla="*/ 562427 h 710692"/>
                <a:gd name="connsiteX17" fmla="*/ 6527293 w 7764607"/>
                <a:gd name="connsiteY17" fmla="*/ 562427 h 710692"/>
                <a:gd name="connsiteX18" fmla="*/ 6527293 w 7764607"/>
                <a:gd name="connsiteY18" fmla="*/ 148185 h 710692"/>
                <a:gd name="connsiteX19" fmla="*/ 6643999 w 7764607"/>
                <a:gd name="connsiteY19" fmla="*/ 148185 h 710692"/>
                <a:gd name="connsiteX20" fmla="*/ 6376185 w 7764607"/>
                <a:gd name="connsiteY20" fmla="*/ 698873 h 710692"/>
                <a:gd name="connsiteX21" fmla="*/ 6643999 w 7764607"/>
                <a:gd name="connsiteY21" fmla="*/ 698873 h 710692"/>
                <a:gd name="connsiteX22" fmla="*/ 7009069 w 7764607"/>
                <a:gd name="connsiteY22" fmla="*/ 355306 h 710692"/>
                <a:gd name="connsiteX23" fmla="*/ 7009069 w 7764607"/>
                <a:gd name="connsiteY23" fmla="*/ 353296 h 710692"/>
                <a:gd name="connsiteX24" fmla="*/ 6643999 w 7764607"/>
                <a:gd name="connsiteY24" fmla="*/ 11739 h 710692"/>
                <a:gd name="connsiteX25" fmla="*/ 6376185 w 7764607"/>
                <a:gd name="connsiteY25" fmla="*/ 11739 h 710692"/>
                <a:gd name="connsiteX26" fmla="*/ 6376185 w 7764607"/>
                <a:gd name="connsiteY26" fmla="*/ 698873 h 710692"/>
                <a:gd name="connsiteX27" fmla="*/ 5955173 w 7764607"/>
                <a:gd name="connsiteY27" fmla="*/ 698873 h 710692"/>
                <a:gd name="connsiteX28" fmla="*/ 6106281 w 7764607"/>
                <a:gd name="connsiteY28" fmla="*/ 698873 h 710692"/>
                <a:gd name="connsiteX29" fmla="*/ 6106281 w 7764607"/>
                <a:gd name="connsiteY29" fmla="*/ 11739 h 710692"/>
                <a:gd name="connsiteX30" fmla="*/ 5955173 w 7764607"/>
                <a:gd name="connsiteY30" fmla="*/ 11739 h 710692"/>
                <a:gd name="connsiteX31" fmla="*/ 5955173 w 7764607"/>
                <a:gd name="connsiteY31" fmla="*/ 698873 h 710692"/>
                <a:gd name="connsiteX32" fmla="*/ 4930776 w 7764607"/>
                <a:gd name="connsiteY32" fmla="*/ 703777 h 710692"/>
                <a:gd name="connsiteX33" fmla="*/ 5062272 w 7764607"/>
                <a:gd name="connsiteY33" fmla="*/ 703777 h 710692"/>
                <a:gd name="connsiteX34" fmla="*/ 5217317 w 7764607"/>
                <a:gd name="connsiteY34" fmla="*/ 254238 h 710692"/>
                <a:gd name="connsiteX35" fmla="*/ 5372283 w 7764607"/>
                <a:gd name="connsiteY35" fmla="*/ 703777 h 710692"/>
                <a:gd name="connsiteX36" fmla="*/ 5503779 w 7764607"/>
                <a:gd name="connsiteY36" fmla="*/ 703777 h 710692"/>
                <a:gd name="connsiteX37" fmla="*/ 5738318 w 7764607"/>
                <a:gd name="connsiteY37" fmla="*/ 11739 h 710692"/>
                <a:gd name="connsiteX38" fmla="*/ 5580378 w 7764607"/>
                <a:gd name="connsiteY38" fmla="*/ 11739 h 710692"/>
                <a:gd name="connsiteX39" fmla="*/ 5438112 w 7764607"/>
                <a:gd name="connsiteY39" fmla="*/ 477038 h 710692"/>
                <a:gd name="connsiteX40" fmla="*/ 5284030 w 7764607"/>
                <a:gd name="connsiteY40" fmla="*/ 9809 h 710692"/>
                <a:gd name="connsiteX41" fmla="*/ 5154544 w 7764607"/>
                <a:gd name="connsiteY41" fmla="*/ 9809 h 710692"/>
                <a:gd name="connsiteX42" fmla="*/ 5000543 w 7764607"/>
                <a:gd name="connsiteY42" fmla="*/ 477038 h 710692"/>
                <a:gd name="connsiteX43" fmla="*/ 4858276 w 7764607"/>
                <a:gd name="connsiteY43" fmla="*/ 11739 h 710692"/>
                <a:gd name="connsiteX44" fmla="*/ 4696398 w 7764607"/>
                <a:gd name="connsiteY44" fmla="*/ 11739 h 710692"/>
                <a:gd name="connsiteX45" fmla="*/ 4930936 w 7764607"/>
                <a:gd name="connsiteY45" fmla="*/ 703697 h 710692"/>
                <a:gd name="connsiteX46" fmla="*/ 4930776 w 7764607"/>
                <a:gd name="connsiteY46" fmla="*/ 703777 h 710692"/>
                <a:gd name="connsiteX47" fmla="*/ 4291944 w 7764607"/>
                <a:gd name="connsiteY47" fmla="*/ 708682 h 710692"/>
                <a:gd name="connsiteX48" fmla="*/ 4544165 w 7764607"/>
                <a:gd name="connsiteY48" fmla="*/ 495692 h 710692"/>
                <a:gd name="connsiteX49" fmla="*/ 4544165 w 7764607"/>
                <a:gd name="connsiteY49" fmla="*/ 493681 h 710692"/>
                <a:gd name="connsiteX50" fmla="*/ 4326345 w 7764607"/>
                <a:gd name="connsiteY50" fmla="*/ 287606 h 710692"/>
                <a:gd name="connsiteX51" fmla="*/ 4178211 w 7764607"/>
                <a:gd name="connsiteY51" fmla="*/ 197312 h 710692"/>
                <a:gd name="connsiteX52" fmla="*/ 4178211 w 7764607"/>
                <a:gd name="connsiteY52" fmla="*/ 195302 h 710692"/>
                <a:gd name="connsiteX53" fmla="*/ 4266465 w 7764607"/>
                <a:gd name="connsiteY53" fmla="*/ 135401 h 710692"/>
                <a:gd name="connsiteX54" fmla="*/ 4445061 w 7764607"/>
                <a:gd name="connsiteY54" fmla="*/ 203101 h 710692"/>
                <a:gd name="connsiteX55" fmla="*/ 4523589 w 7764607"/>
                <a:gd name="connsiteY55" fmla="*/ 89249 h 710692"/>
                <a:gd name="connsiteX56" fmla="*/ 4268474 w 7764607"/>
                <a:gd name="connsiteY56" fmla="*/ 1849 h 710692"/>
                <a:gd name="connsiteX57" fmla="*/ 4028068 w 7764607"/>
                <a:gd name="connsiteY57" fmla="*/ 208970 h 710692"/>
                <a:gd name="connsiteX58" fmla="*/ 4028068 w 7764607"/>
                <a:gd name="connsiteY58" fmla="*/ 210980 h 710692"/>
                <a:gd name="connsiteX59" fmla="*/ 4255694 w 7764607"/>
                <a:gd name="connsiteY59" fmla="*/ 420996 h 710692"/>
                <a:gd name="connsiteX60" fmla="*/ 4394102 w 7764607"/>
                <a:gd name="connsiteY60" fmla="*/ 508395 h 710692"/>
                <a:gd name="connsiteX61" fmla="*/ 4394102 w 7764607"/>
                <a:gd name="connsiteY61" fmla="*/ 510325 h 710692"/>
                <a:gd name="connsiteX62" fmla="*/ 4294998 w 7764607"/>
                <a:gd name="connsiteY62" fmla="*/ 575131 h 710692"/>
                <a:gd name="connsiteX63" fmla="*/ 4089958 w 7764607"/>
                <a:gd name="connsiteY63" fmla="*/ 491671 h 710692"/>
                <a:gd name="connsiteX64" fmla="*/ 4000660 w 7764607"/>
                <a:gd name="connsiteY64" fmla="*/ 598609 h 710692"/>
                <a:gd name="connsiteX65" fmla="*/ 4292105 w 7764607"/>
                <a:gd name="connsiteY65" fmla="*/ 708521 h 710692"/>
                <a:gd name="connsiteX66" fmla="*/ 3494208 w 7764607"/>
                <a:gd name="connsiteY66" fmla="*/ 709647 h 710692"/>
                <a:gd name="connsiteX67" fmla="*/ 3795459 w 7764607"/>
                <a:gd name="connsiteY67" fmla="*/ 399448 h 710692"/>
                <a:gd name="connsiteX68" fmla="*/ 3795459 w 7764607"/>
                <a:gd name="connsiteY68" fmla="*/ 11739 h 710692"/>
                <a:gd name="connsiteX69" fmla="*/ 3644351 w 7764607"/>
                <a:gd name="connsiteY69" fmla="*/ 11739 h 710692"/>
                <a:gd name="connsiteX70" fmla="*/ 3644351 w 7764607"/>
                <a:gd name="connsiteY70" fmla="*/ 405317 h 710692"/>
                <a:gd name="connsiteX71" fmla="*/ 3496217 w 7764607"/>
                <a:gd name="connsiteY71" fmla="*/ 570226 h 710692"/>
                <a:gd name="connsiteX72" fmla="*/ 3348083 w 7764607"/>
                <a:gd name="connsiteY72" fmla="*/ 400413 h 710692"/>
                <a:gd name="connsiteX73" fmla="*/ 3348083 w 7764607"/>
                <a:gd name="connsiteY73" fmla="*/ 11739 h 710692"/>
                <a:gd name="connsiteX74" fmla="*/ 3196895 w 7764607"/>
                <a:gd name="connsiteY74" fmla="*/ 11739 h 710692"/>
                <a:gd name="connsiteX75" fmla="*/ 3196895 w 7764607"/>
                <a:gd name="connsiteY75" fmla="*/ 404352 h 710692"/>
                <a:gd name="connsiteX76" fmla="*/ 3494208 w 7764607"/>
                <a:gd name="connsiteY76" fmla="*/ 709647 h 710692"/>
                <a:gd name="connsiteX77" fmla="*/ 2725890 w 7764607"/>
                <a:gd name="connsiteY77" fmla="*/ 708682 h 710692"/>
                <a:gd name="connsiteX78" fmla="*/ 2978111 w 7764607"/>
                <a:gd name="connsiteY78" fmla="*/ 495692 h 710692"/>
                <a:gd name="connsiteX79" fmla="*/ 2978111 w 7764607"/>
                <a:gd name="connsiteY79" fmla="*/ 493681 h 710692"/>
                <a:gd name="connsiteX80" fmla="*/ 2760291 w 7764607"/>
                <a:gd name="connsiteY80" fmla="*/ 287606 h 710692"/>
                <a:gd name="connsiteX81" fmla="*/ 2612157 w 7764607"/>
                <a:gd name="connsiteY81" fmla="*/ 197312 h 710692"/>
                <a:gd name="connsiteX82" fmla="*/ 2612157 w 7764607"/>
                <a:gd name="connsiteY82" fmla="*/ 195302 h 710692"/>
                <a:gd name="connsiteX83" fmla="*/ 2700491 w 7764607"/>
                <a:gd name="connsiteY83" fmla="*/ 135401 h 710692"/>
                <a:gd name="connsiteX84" fmla="*/ 2879087 w 7764607"/>
                <a:gd name="connsiteY84" fmla="*/ 203101 h 710692"/>
                <a:gd name="connsiteX85" fmla="*/ 2957615 w 7764607"/>
                <a:gd name="connsiteY85" fmla="*/ 89249 h 710692"/>
                <a:gd name="connsiteX86" fmla="*/ 2702500 w 7764607"/>
                <a:gd name="connsiteY86" fmla="*/ 1849 h 710692"/>
                <a:gd name="connsiteX87" fmla="*/ 2462094 w 7764607"/>
                <a:gd name="connsiteY87" fmla="*/ 208970 h 710692"/>
                <a:gd name="connsiteX88" fmla="*/ 2462094 w 7764607"/>
                <a:gd name="connsiteY88" fmla="*/ 210980 h 710692"/>
                <a:gd name="connsiteX89" fmla="*/ 2689720 w 7764607"/>
                <a:gd name="connsiteY89" fmla="*/ 420996 h 710692"/>
                <a:gd name="connsiteX90" fmla="*/ 2828048 w 7764607"/>
                <a:gd name="connsiteY90" fmla="*/ 508395 h 710692"/>
                <a:gd name="connsiteX91" fmla="*/ 2828048 w 7764607"/>
                <a:gd name="connsiteY91" fmla="*/ 510325 h 710692"/>
                <a:gd name="connsiteX92" fmla="*/ 2728944 w 7764607"/>
                <a:gd name="connsiteY92" fmla="*/ 575131 h 710692"/>
                <a:gd name="connsiteX93" fmla="*/ 2523904 w 7764607"/>
                <a:gd name="connsiteY93" fmla="*/ 491671 h 710692"/>
                <a:gd name="connsiteX94" fmla="*/ 2434605 w 7764607"/>
                <a:gd name="connsiteY94" fmla="*/ 598609 h 710692"/>
                <a:gd name="connsiteX95" fmla="*/ 2726050 w 7764607"/>
                <a:gd name="connsiteY95" fmla="*/ 708521 h 710692"/>
                <a:gd name="connsiteX96" fmla="*/ 1608255 w 7764607"/>
                <a:gd name="connsiteY96" fmla="*/ 698873 h 710692"/>
                <a:gd name="connsiteX97" fmla="*/ 1757434 w 7764607"/>
                <a:gd name="connsiteY97" fmla="*/ 698873 h 710692"/>
                <a:gd name="connsiteX98" fmla="*/ 1757434 w 7764607"/>
                <a:gd name="connsiteY98" fmla="*/ 262037 h 710692"/>
                <a:gd name="connsiteX99" fmla="*/ 2090112 w 7764607"/>
                <a:gd name="connsiteY99" fmla="*/ 698873 h 710692"/>
                <a:gd name="connsiteX100" fmla="*/ 2218634 w 7764607"/>
                <a:gd name="connsiteY100" fmla="*/ 698873 h 710692"/>
                <a:gd name="connsiteX101" fmla="*/ 2218634 w 7764607"/>
                <a:gd name="connsiteY101" fmla="*/ 11739 h 710692"/>
                <a:gd name="connsiteX102" fmla="*/ 2069536 w 7764607"/>
                <a:gd name="connsiteY102" fmla="*/ 11739 h 710692"/>
                <a:gd name="connsiteX103" fmla="*/ 2069536 w 7764607"/>
                <a:gd name="connsiteY103" fmla="*/ 434745 h 710692"/>
                <a:gd name="connsiteX104" fmla="*/ 1747628 w 7764607"/>
                <a:gd name="connsiteY104" fmla="*/ 11739 h 710692"/>
                <a:gd name="connsiteX105" fmla="*/ 1608255 w 7764607"/>
                <a:gd name="connsiteY105" fmla="*/ 11739 h 710692"/>
                <a:gd name="connsiteX106" fmla="*/ 1608255 w 7764607"/>
                <a:gd name="connsiteY106" fmla="*/ 698873 h 710692"/>
                <a:gd name="connsiteX107" fmla="*/ 852717 w 7764607"/>
                <a:gd name="connsiteY107" fmla="*/ 698873 h 710692"/>
                <a:gd name="connsiteX108" fmla="*/ 1375726 w 7764607"/>
                <a:gd name="connsiteY108" fmla="*/ 698873 h 710692"/>
                <a:gd name="connsiteX109" fmla="*/ 1375726 w 7764607"/>
                <a:gd name="connsiteY109" fmla="*/ 564357 h 710692"/>
                <a:gd name="connsiteX110" fmla="*/ 1002860 w 7764607"/>
                <a:gd name="connsiteY110" fmla="*/ 564357 h 710692"/>
                <a:gd name="connsiteX111" fmla="*/ 1002860 w 7764607"/>
                <a:gd name="connsiteY111" fmla="*/ 420031 h 710692"/>
                <a:gd name="connsiteX112" fmla="*/ 1326697 w 7764607"/>
                <a:gd name="connsiteY112" fmla="*/ 420031 h 710692"/>
                <a:gd name="connsiteX113" fmla="*/ 1326697 w 7764607"/>
                <a:gd name="connsiteY113" fmla="*/ 285515 h 710692"/>
                <a:gd name="connsiteX114" fmla="*/ 1002860 w 7764607"/>
                <a:gd name="connsiteY114" fmla="*/ 285515 h 710692"/>
                <a:gd name="connsiteX115" fmla="*/ 1002860 w 7764607"/>
                <a:gd name="connsiteY115" fmla="*/ 146094 h 710692"/>
                <a:gd name="connsiteX116" fmla="*/ 1370823 w 7764607"/>
                <a:gd name="connsiteY116" fmla="*/ 146094 h 710692"/>
                <a:gd name="connsiteX117" fmla="*/ 1370823 w 7764607"/>
                <a:gd name="connsiteY117" fmla="*/ 11739 h 710692"/>
                <a:gd name="connsiteX118" fmla="*/ 852717 w 7764607"/>
                <a:gd name="connsiteY118" fmla="*/ 11739 h 710692"/>
                <a:gd name="connsiteX119" fmla="*/ 852717 w 7764607"/>
                <a:gd name="connsiteY119" fmla="*/ 698873 h 710692"/>
                <a:gd name="connsiteX120" fmla="*/ 352290 w 7764607"/>
                <a:gd name="connsiteY120" fmla="*/ 710612 h 710692"/>
                <a:gd name="connsiteX121" fmla="*/ 633929 w 7764607"/>
                <a:gd name="connsiteY121" fmla="*/ 587915 h 710692"/>
                <a:gd name="connsiteX122" fmla="*/ 537719 w 7764607"/>
                <a:gd name="connsiteY122" fmla="*/ 490706 h 710692"/>
                <a:gd name="connsiteX123" fmla="*/ 357193 w 7764607"/>
                <a:gd name="connsiteY123" fmla="*/ 571191 h 710692"/>
                <a:gd name="connsiteX124" fmla="*/ 158020 w 7764607"/>
                <a:gd name="connsiteY124" fmla="*/ 355225 h 710692"/>
                <a:gd name="connsiteX125" fmla="*/ 158020 w 7764607"/>
                <a:gd name="connsiteY125" fmla="*/ 353215 h 710692"/>
                <a:gd name="connsiteX126" fmla="*/ 357193 w 7764607"/>
                <a:gd name="connsiteY126" fmla="*/ 139180 h 710692"/>
                <a:gd name="connsiteX127" fmla="*/ 532816 w 7764607"/>
                <a:gd name="connsiteY127" fmla="*/ 216770 h 710692"/>
                <a:gd name="connsiteX128" fmla="*/ 629026 w 7764607"/>
                <a:gd name="connsiteY128" fmla="*/ 105892 h 710692"/>
                <a:gd name="connsiteX129" fmla="*/ 358158 w 7764607"/>
                <a:gd name="connsiteY129" fmla="*/ 0 h 710692"/>
                <a:gd name="connsiteX130" fmla="*/ 0 w 7764607"/>
                <a:gd name="connsiteY130" fmla="*/ 355306 h 710692"/>
                <a:gd name="connsiteX131" fmla="*/ 0 w 7764607"/>
                <a:gd name="connsiteY131" fmla="*/ 357316 h 710692"/>
                <a:gd name="connsiteX132" fmla="*/ 352290 w 7764607"/>
                <a:gd name="connsiteY132" fmla="*/ 710692 h 7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764607" h="710692">
                  <a:moveTo>
                    <a:pt x="7241598" y="698873"/>
                  </a:moveTo>
                  <a:lnTo>
                    <a:pt x="7764607" y="698873"/>
                  </a:lnTo>
                  <a:lnTo>
                    <a:pt x="7764607" y="564357"/>
                  </a:lnTo>
                  <a:lnTo>
                    <a:pt x="7391741" y="564357"/>
                  </a:lnTo>
                  <a:lnTo>
                    <a:pt x="7391741" y="420031"/>
                  </a:lnTo>
                  <a:lnTo>
                    <a:pt x="7715497" y="420031"/>
                  </a:lnTo>
                  <a:lnTo>
                    <a:pt x="7715497" y="285515"/>
                  </a:lnTo>
                  <a:lnTo>
                    <a:pt x="7391741" y="285515"/>
                  </a:lnTo>
                  <a:lnTo>
                    <a:pt x="7391741" y="146094"/>
                  </a:lnTo>
                  <a:lnTo>
                    <a:pt x="7759704" y="146094"/>
                  </a:lnTo>
                  <a:lnTo>
                    <a:pt x="7759704" y="11739"/>
                  </a:lnTo>
                  <a:lnTo>
                    <a:pt x="7241598" y="11739"/>
                  </a:lnTo>
                  <a:lnTo>
                    <a:pt x="7241598" y="698873"/>
                  </a:lnTo>
                  <a:close/>
                  <a:moveTo>
                    <a:pt x="6643999" y="148185"/>
                  </a:moveTo>
                  <a:cubicBezTo>
                    <a:pt x="6767618" y="148185"/>
                    <a:pt x="6851049" y="233574"/>
                    <a:pt x="6851049" y="355306"/>
                  </a:cubicBezTo>
                  <a:lnTo>
                    <a:pt x="6851049" y="357316"/>
                  </a:lnTo>
                  <a:cubicBezTo>
                    <a:pt x="6851049" y="479048"/>
                    <a:pt x="6767618" y="562427"/>
                    <a:pt x="6643999" y="562427"/>
                  </a:cubicBezTo>
                  <a:lnTo>
                    <a:pt x="6527293" y="562427"/>
                  </a:lnTo>
                  <a:lnTo>
                    <a:pt x="6527293" y="148185"/>
                  </a:lnTo>
                  <a:lnTo>
                    <a:pt x="6643999" y="148185"/>
                  </a:lnTo>
                  <a:close/>
                  <a:moveTo>
                    <a:pt x="6376185" y="698873"/>
                  </a:moveTo>
                  <a:lnTo>
                    <a:pt x="6643999" y="698873"/>
                  </a:lnTo>
                  <a:cubicBezTo>
                    <a:pt x="6859890" y="698873"/>
                    <a:pt x="7009069" y="548678"/>
                    <a:pt x="7009069" y="355306"/>
                  </a:cubicBezTo>
                  <a:lnTo>
                    <a:pt x="7009069" y="353296"/>
                  </a:lnTo>
                  <a:cubicBezTo>
                    <a:pt x="7009069" y="159924"/>
                    <a:pt x="6859970" y="11739"/>
                    <a:pt x="6643999" y="11739"/>
                  </a:cubicBezTo>
                  <a:lnTo>
                    <a:pt x="6376185" y="11739"/>
                  </a:lnTo>
                  <a:lnTo>
                    <a:pt x="6376185" y="698873"/>
                  </a:lnTo>
                  <a:close/>
                  <a:moveTo>
                    <a:pt x="5955173" y="698873"/>
                  </a:moveTo>
                  <a:lnTo>
                    <a:pt x="6106281" y="698873"/>
                  </a:lnTo>
                  <a:lnTo>
                    <a:pt x="6106281" y="11739"/>
                  </a:lnTo>
                  <a:lnTo>
                    <a:pt x="5955173" y="11739"/>
                  </a:lnTo>
                  <a:lnTo>
                    <a:pt x="5955173" y="698873"/>
                  </a:lnTo>
                  <a:close/>
                  <a:moveTo>
                    <a:pt x="4930776" y="703777"/>
                  </a:moveTo>
                  <a:lnTo>
                    <a:pt x="5062272" y="703777"/>
                  </a:lnTo>
                  <a:lnTo>
                    <a:pt x="5217317" y="254238"/>
                  </a:lnTo>
                  <a:lnTo>
                    <a:pt x="5372283" y="703777"/>
                  </a:lnTo>
                  <a:lnTo>
                    <a:pt x="5503779" y="703777"/>
                  </a:lnTo>
                  <a:lnTo>
                    <a:pt x="5738318" y="11739"/>
                  </a:lnTo>
                  <a:lnTo>
                    <a:pt x="5580378" y="11739"/>
                  </a:lnTo>
                  <a:lnTo>
                    <a:pt x="5438112" y="477038"/>
                  </a:lnTo>
                  <a:lnTo>
                    <a:pt x="5284030" y="9809"/>
                  </a:lnTo>
                  <a:lnTo>
                    <a:pt x="5154544" y="9809"/>
                  </a:lnTo>
                  <a:lnTo>
                    <a:pt x="5000543" y="477038"/>
                  </a:lnTo>
                  <a:lnTo>
                    <a:pt x="4858276" y="11739"/>
                  </a:lnTo>
                  <a:lnTo>
                    <a:pt x="4696398" y="11739"/>
                  </a:lnTo>
                  <a:lnTo>
                    <a:pt x="4930936" y="703697"/>
                  </a:lnTo>
                  <a:lnTo>
                    <a:pt x="4930776" y="703777"/>
                  </a:lnTo>
                  <a:close/>
                  <a:moveTo>
                    <a:pt x="4291944" y="708682"/>
                  </a:moveTo>
                  <a:cubicBezTo>
                    <a:pt x="4440077" y="708682"/>
                    <a:pt x="4544165" y="632137"/>
                    <a:pt x="4544165" y="495692"/>
                  </a:cubicBezTo>
                  <a:lnTo>
                    <a:pt x="4544165" y="493681"/>
                  </a:lnTo>
                  <a:cubicBezTo>
                    <a:pt x="4544165" y="373960"/>
                    <a:pt x="4465638" y="323868"/>
                    <a:pt x="4326345" y="287606"/>
                  </a:cubicBezTo>
                  <a:cubicBezTo>
                    <a:pt x="4207629" y="257132"/>
                    <a:pt x="4178211" y="242418"/>
                    <a:pt x="4178211" y="197312"/>
                  </a:cubicBezTo>
                  <a:lnTo>
                    <a:pt x="4178211" y="195302"/>
                  </a:lnTo>
                  <a:cubicBezTo>
                    <a:pt x="4178211" y="161934"/>
                    <a:pt x="4208593" y="135401"/>
                    <a:pt x="4266465" y="135401"/>
                  </a:cubicBezTo>
                  <a:cubicBezTo>
                    <a:pt x="4324336" y="135401"/>
                    <a:pt x="4384216" y="160889"/>
                    <a:pt x="4445061" y="203101"/>
                  </a:cubicBezTo>
                  <a:lnTo>
                    <a:pt x="4523589" y="89249"/>
                  </a:lnTo>
                  <a:cubicBezTo>
                    <a:pt x="4453902" y="33287"/>
                    <a:pt x="4368543" y="1849"/>
                    <a:pt x="4268474" y="1849"/>
                  </a:cubicBezTo>
                  <a:cubicBezTo>
                    <a:pt x="4128136" y="1849"/>
                    <a:pt x="4028068" y="84344"/>
                    <a:pt x="4028068" y="208970"/>
                  </a:cubicBezTo>
                  <a:lnTo>
                    <a:pt x="4028068" y="210980"/>
                  </a:lnTo>
                  <a:cubicBezTo>
                    <a:pt x="4028068" y="347426"/>
                    <a:pt x="4117366" y="385699"/>
                    <a:pt x="4255694" y="420996"/>
                  </a:cubicBezTo>
                  <a:cubicBezTo>
                    <a:pt x="4370552" y="450424"/>
                    <a:pt x="4394102" y="470123"/>
                    <a:pt x="4394102" y="508395"/>
                  </a:cubicBezTo>
                  <a:lnTo>
                    <a:pt x="4394102" y="510325"/>
                  </a:lnTo>
                  <a:cubicBezTo>
                    <a:pt x="4394102" y="550608"/>
                    <a:pt x="4356808" y="575131"/>
                    <a:pt x="4294998" y="575131"/>
                  </a:cubicBezTo>
                  <a:cubicBezTo>
                    <a:pt x="4216471" y="575131"/>
                    <a:pt x="4151767" y="542728"/>
                    <a:pt x="4089958" y="491671"/>
                  </a:cubicBezTo>
                  <a:lnTo>
                    <a:pt x="4000660" y="598609"/>
                  </a:lnTo>
                  <a:cubicBezTo>
                    <a:pt x="4083045" y="672259"/>
                    <a:pt x="4188017" y="708521"/>
                    <a:pt x="4292105" y="708521"/>
                  </a:cubicBezTo>
                  <a:moveTo>
                    <a:pt x="3494208" y="709647"/>
                  </a:moveTo>
                  <a:cubicBezTo>
                    <a:pt x="3678672" y="709647"/>
                    <a:pt x="3795459" y="607534"/>
                    <a:pt x="3795459" y="399448"/>
                  </a:cubicBezTo>
                  <a:lnTo>
                    <a:pt x="3795459" y="11739"/>
                  </a:lnTo>
                  <a:lnTo>
                    <a:pt x="3644351" y="11739"/>
                  </a:lnTo>
                  <a:lnTo>
                    <a:pt x="3644351" y="405317"/>
                  </a:lnTo>
                  <a:cubicBezTo>
                    <a:pt x="3644351" y="514265"/>
                    <a:pt x="3588409" y="570226"/>
                    <a:pt x="3496217" y="570226"/>
                  </a:cubicBezTo>
                  <a:cubicBezTo>
                    <a:pt x="3404025" y="570226"/>
                    <a:pt x="3348083" y="512255"/>
                    <a:pt x="3348083" y="400413"/>
                  </a:cubicBezTo>
                  <a:lnTo>
                    <a:pt x="3348083" y="11739"/>
                  </a:lnTo>
                  <a:lnTo>
                    <a:pt x="3196895" y="11739"/>
                  </a:lnTo>
                  <a:lnTo>
                    <a:pt x="3196895" y="404352"/>
                  </a:lnTo>
                  <a:cubicBezTo>
                    <a:pt x="3196895" y="606569"/>
                    <a:pt x="3309744" y="709647"/>
                    <a:pt x="3494208" y="709647"/>
                  </a:cubicBezTo>
                  <a:close/>
                  <a:moveTo>
                    <a:pt x="2725890" y="708682"/>
                  </a:moveTo>
                  <a:cubicBezTo>
                    <a:pt x="2874023" y="708682"/>
                    <a:pt x="2978111" y="632137"/>
                    <a:pt x="2978111" y="495692"/>
                  </a:cubicBezTo>
                  <a:lnTo>
                    <a:pt x="2978111" y="493681"/>
                  </a:lnTo>
                  <a:cubicBezTo>
                    <a:pt x="2978111" y="373960"/>
                    <a:pt x="2899583" y="323868"/>
                    <a:pt x="2760291" y="287606"/>
                  </a:cubicBezTo>
                  <a:cubicBezTo>
                    <a:pt x="2641575" y="257132"/>
                    <a:pt x="2612157" y="242418"/>
                    <a:pt x="2612157" y="197312"/>
                  </a:cubicBezTo>
                  <a:lnTo>
                    <a:pt x="2612157" y="195302"/>
                  </a:lnTo>
                  <a:cubicBezTo>
                    <a:pt x="2612157" y="161934"/>
                    <a:pt x="2642539" y="135401"/>
                    <a:pt x="2700491" y="135401"/>
                  </a:cubicBezTo>
                  <a:cubicBezTo>
                    <a:pt x="2758442" y="135401"/>
                    <a:pt x="2818162" y="160889"/>
                    <a:pt x="2879087" y="203101"/>
                  </a:cubicBezTo>
                  <a:lnTo>
                    <a:pt x="2957615" y="89249"/>
                  </a:lnTo>
                  <a:cubicBezTo>
                    <a:pt x="2887928" y="33287"/>
                    <a:pt x="2802649" y="1849"/>
                    <a:pt x="2702500" y="1849"/>
                  </a:cubicBezTo>
                  <a:cubicBezTo>
                    <a:pt x="2562163" y="1849"/>
                    <a:pt x="2462094" y="84344"/>
                    <a:pt x="2462094" y="208970"/>
                  </a:cubicBezTo>
                  <a:lnTo>
                    <a:pt x="2462094" y="210980"/>
                  </a:lnTo>
                  <a:cubicBezTo>
                    <a:pt x="2462094" y="347426"/>
                    <a:pt x="2551392" y="385699"/>
                    <a:pt x="2689720" y="420996"/>
                  </a:cubicBezTo>
                  <a:cubicBezTo>
                    <a:pt x="2804498" y="450424"/>
                    <a:pt x="2828048" y="470123"/>
                    <a:pt x="2828048" y="508395"/>
                  </a:cubicBezTo>
                  <a:lnTo>
                    <a:pt x="2828048" y="510325"/>
                  </a:lnTo>
                  <a:cubicBezTo>
                    <a:pt x="2828048" y="550608"/>
                    <a:pt x="2790753" y="575131"/>
                    <a:pt x="2728944" y="575131"/>
                  </a:cubicBezTo>
                  <a:cubicBezTo>
                    <a:pt x="2650416" y="575131"/>
                    <a:pt x="2585713" y="542728"/>
                    <a:pt x="2523904" y="491671"/>
                  </a:cubicBezTo>
                  <a:lnTo>
                    <a:pt x="2434605" y="598609"/>
                  </a:lnTo>
                  <a:cubicBezTo>
                    <a:pt x="2516991" y="672259"/>
                    <a:pt x="2621963" y="708521"/>
                    <a:pt x="2726050" y="708521"/>
                  </a:cubicBezTo>
                  <a:moveTo>
                    <a:pt x="1608255" y="698873"/>
                  </a:moveTo>
                  <a:lnTo>
                    <a:pt x="1757434" y="698873"/>
                  </a:lnTo>
                  <a:lnTo>
                    <a:pt x="1757434" y="262037"/>
                  </a:lnTo>
                  <a:lnTo>
                    <a:pt x="2090112" y="698873"/>
                  </a:lnTo>
                  <a:lnTo>
                    <a:pt x="2218634" y="698873"/>
                  </a:lnTo>
                  <a:lnTo>
                    <a:pt x="2218634" y="11739"/>
                  </a:lnTo>
                  <a:lnTo>
                    <a:pt x="2069536" y="11739"/>
                  </a:lnTo>
                  <a:lnTo>
                    <a:pt x="2069536" y="434745"/>
                  </a:lnTo>
                  <a:lnTo>
                    <a:pt x="1747628" y="11739"/>
                  </a:lnTo>
                  <a:lnTo>
                    <a:pt x="1608255" y="11739"/>
                  </a:lnTo>
                  <a:lnTo>
                    <a:pt x="1608255" y="698873"/>
                  </a:lnTo>
                  <a:close/>
                  <a:moveTo>
                    <a:pt x="852717" y="698873"/>
                  </a:moveTo>
                  <a:lnTo>
                    <a:pt x="1375726" y="698873"/>
                  </a:lnTo>
                  <a:lnTo>
                    <a:pt x="1375726" y="564357"/>
                  </a:lnTo>
                  <a:lnTo>
                    <a:pt x="1002860" y="564357"/>
                  </a:lnTo>
                  <a:lnTo>
                    <a:pt x="1002860" y="420031"/>
                  </a:lnTo>
                  <a:lnTo>
                    <a:pt x="1326697" y="420031"/>
                  </a:lnTo>
                  <a:lnTo>
                    <a:pt x="1326697" y="285515"/>
                  </a:lnTo>
                  <a:lnTo>
                    <a:pt x="1002860" y="285515"/>
                  </a:lnTo>
                  <a:lnTo>
                    <a:pt x="1002860" y="146094"/>
                  </a:lnTo>
                  <a:lnTo>
                    <a:pt x="1370823" y="146094"/>
                  </a:lnTo>
                  <a:lnTo>
                    <a:pt x="1370823" y="11739"/>
                  </a:lnTo>
                  <a:lnTo>
                    <a:pt x="852717" y="11739"/>
                  </a:lnTo>
                  <a:lnTo>
                    <a:pt x="852717" y="698873"/>
                  </a:lnTo>
                  <a:close/>
                  <a:moveTo>
                    <a:pt x="352290" y="710612"/>
                  </a:moveTo>
                  <a:cubicBezTo>
                    <a:pt x="484750" y="710612"/>
                    <a:pt x="563278" y="663495"/>
                    <a:pt x="633929" y="587915"/>
                  </a:cubicBezTo>
                  <a:lnTo>
                    <a:pt x="537719" y="490706"/>
                  </a:lnTo>
                  <a:cubicBezTo>
                    <a:pt x="483786" y="539753"/>
                    <a:pt x="435640" y="571191"/>
                    <a:pt x="357193" y="571191"/>
                  </a:cubicBezTo>
                  <a:cubicBezTo>
                    <a:pt x="239442" y="571191"/>
                    <a:pt x="158020" y="473018"/>
                    <a:pt x="158020" y="355225"/>
                  </a:cubicBezTo>
                  <a:lnTo>
                    <a:pt x="158020" y="353215"/>
                  </a:lnTo>
                  <a:cubicBezTo>
                    <a:pt x="158020" y="235423"/>
                    <a:pt x="241451" y="139180"/>
                    <a:pt x="357193" y="139180"/>
                  </a:cubicBezTo>
                  <a:cubicBezTo>
                    <a:pt x="425835" y="139180"/>
                    <a:pt x="479848" y="168607"/>
                    <a:pt x="532816" y="216770"/>
                  </a:cubicBezTo>
                  <a:lnTo>
                    <a:pt x="629026" y="105892"/>
                  </a:lnTo>
                  <a:cubicBezTo>
                    <a:pt x="565207" y="43177"/>
                    <a:pt x="487644" y="0"/>
                    <a:pt x="358158" y="0"/>
                  </a:cubicBezTo>
                  <a:cubicBezTo>
                    <a:pt x="147169" y="0"/>
                    <a:pt x="0" y="160004"/>
                    <a:pt x="0" y="355306"/>
                  </a:cubicBezTo>
                  <a:lnTo>
                    <a:pt x="0" y="357316"/>
                  </a:lnTo>
                  <a:cubicBezTo>
                    <a:pt x="0" y="554628"/>
                    <a:pt x="150143" y="710692"/>
                    <a:pt x="352290" y="710692"/>
                  </a:cubicBezTo>
                </a:path>
              </a:pathLst>
            </a:custGeom>
            <a:solidFill>
              <a:srgbClr val="FFFFFF"/>
            </a:solidFill>
            <a:ln w="8038" cap="flat">
              <a:noFill/>
              <a:prstDash val="solid"/>
              <a:miter/>
            </a:ln>
          </p:spPr>
          <p:txBody>
            <a:bodyPr rtlCol="0" anchor="ctr"/>
            <a:lstStyle/>
            <a:p>
              <a:endParaRPr lang="en-US"/>
            </a:p>
          </p:txBody>
        </p:sp>
        <p:sp>
          <p:nvSpPr>
            <p:cNvPr id="50" name="Freeform 23">
              <a:extLst>
                <a:ext uri="{FF2B5EF4-FFF2-40B4-BE49-F238E27FC236}">
                  <a16:creationId xmlns:a16="http://schemas.microsoft.com/office/drawing/2014/main" id="{2E721CCF-1092-39AB-D1CB-40A611E3E343}"/>
                </a:ext>
              </a:extLst>
            </p:cNvPr>
            <p:cNvSpPr/>
            <p:nvPr/>
          </p:nvSpPr>
          <p:spPr>
            <a:xfrm>
              <a:off x="1492250"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1" name="Freeform 24">
              <a:extLst>
                <a:ext uri="{FF2B5EF4-FFF2-40B4-BE49-F238E27FC236}">
                  <a16:creationId xmlns:a16="http://schemas.microsoft.com/office/drawing/2014/main" id="{6F0C352A-28B9-2922-13FA-8C32CC4C65E2}"/>
                </a:ext>
              </a:extLst>
            </p:cNvPr>
            <p:cNvSpPr/>
            <p:nvPr/>
          </p:nvSpPr>
          <p:spPr>
            <a:xfrm>
              <a:off x="5587589"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2" name="Freeform 25">
              <a:extLst>
                <a:ext uri="{FF2B5EF4-FFF2-40B4-BE49-F238E27FC236}">
                  <a16:creationId xmlns:a16="http://schemas.microsoft.com/office/drawing/2014/main" id="{4862E208-6E61-0DA8-AB81-ECF5D8E93AB7}"/>
                </a:ext>
              </a:extLst>
            </p:cNvPr>
            <p:cNvSpPr/>
            <p:nvPr/>
          </p:nvSpPr>
          <p:spPr>
            <a:xfrm>
              <a:off x="5258930" y="3411611"/>
              <a:ext cx="232207" cy="24121"/>
            </a:xfrm>
            <a:custGeom>
              <a:avLst/>
              <a:gdLst>
                <a:gd name="connsiteX0" fmla="*/ 232207 w 232207"/>
                <a:gd name="connsiteY0" fmla="*/ 24121 h 24121"/>
                <a:gd name="connsiteX1" fmla="*/ 0 w 232207"/>
                <a:gd name="connsiteY1" fmla="*/ 24121 h 24121"/>
                <a:gd name="connsiteX2" fmla="*/ 0 w 232207"/>
                <a:gd name="connsiteY2" fmla="*/ 0 h 24121"/>
                <a:gd name="connsiteX3" fmla="*/ 232207 w 232207"/>
                <a:gd name="connsiteY3" fmla="*/ 0 h 24121"/>
                <a:gd name="connsiteX4" fmla="*/ 232207 w 232207"/>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07" h="24121">
                  <a:moveTo>
                    <a:pt x="232207" y="24121"/>
                  </a:moveTo>
                  <a:lnTo>
                    <a:pt x="0" y="24121"/>
                  </a:lnTo>
                  <a:lnTo>
                    <a:pt x="0" y="0"/>
                  </a:lnTo>
                  <a:lnTo>
                    <a:pt x="232207" y="0"/>
                  </a:lnTo>
                  <a:lnTo>
                    <a:pt x="232207" y="24121"/>
                  </a:lnTo>
                  <a:close/>
                </a:path>
              </a:pathLst>
            </a:custGeom>
            <a:solidFill>
              <a:srgbClr val="FFFFFF"/>
            </a:solidFill>
            <a:ln w="8038" cap="flat">
              <a:noFill/>
              <a:prstDash val="solid"/>
              <a:miter/>
            </a:ln>
          </p:spPr>
          <p:txBody>
            <a:bodyPr rtlCol="0" anchor="ctr"/>
            <a:lstStyle/>
            <a:p>
              <a:endParaRPr lang="en-US"/>
            </a:p>
          </p:txBody>
        </p:sp>
        <p:sp>
          <p:nvSpPr>
            <p:cNvPr id="53" name="Freeform 26">
              <a:extLst>
                <a:ext uri="{FF2B5EF4-FFF2-40B4-BE49-F238E27FC236}">
                  <a16:creationId xmlns:a16="http://schemas.microsoft.com/office/drawing/2014/main" id="{7B8EF1B6-38FB-CB8C-F1C6-129C74582D22}"/>
                </a:ext>
              </a:extLst>
            </p:cNvPr>
            <p:cNvSpPr/>
            <p:nvPr/>
          </p:nvSpPr>
          <p:spPr>
            <a:xfrm>
              <a:off x="5375074" y="3307568"/>
              <a:ext cx="8037" cy="232287"/>
            </a:xfrm>
            <a:custGeom>
              <a:avLst/>
              <a:gdLst>
                <a:gd name="connsiteX0" fmla="*/ 0 w 8037"/>
                <a:gd name="connsiteY0" fmla="*/ 232288 h 232287"/>
                <a:gd name="connsiteX1" fmla="*/ 0 w 8037"/>
                <a:gd name="connsiteY1" fmla="*/ 0 h 232287"/>
              </a:gdLst>
              <a:ahLst/>
              <a:cxnLst>
                <a:cxn ang="0">
                  <a:pos x="connsiteX0" y="connsiteY0"/>
                </a:cxn>
                <a:cxn ang="0">
                  <a:pos x="connsiteX1" y="connsiteY1"/>
                </a:cxn>
              </a:cxnLst>
              <a:rect l="l" t="t" r="r" b="b"/>
              <a:pathLst>
                <a:path w="8037" h="232287">
                  <a:moveTo>
                    <a:pt x="0" y="232288"/>
                  </a:moveTo>
                  <a:lnTo>
                    <a:pt x="0" y="0"/>
                  </a:lnTo>
                </a:path>
              </a:pathLst>
            </a:custGeom>
            <a:noFill/>
            <a:ln w="24113" cap="flat">
              <a:solidFill>
                <a:srgbClr val="FFFFFF"/>
              </a:solidFill>
              <a:prstDash val="solid"/>
              <a:miter/>
            </a:ln>
          </p:spPr>
          <p:txBody>
            <a:bodyPr rtlCol="0" anchor="ctr"/>
            <a:lstStyle/>
            <a:p>
              <a:endParaRPr lang="en-US"/>
            </a:p>
          </p:txBody>
        </p:sp>
      </p:grpSp>
      <p:sp>
        <p:nvSpPr>
          <p:cNvPr id="3" name="Title 3">
            <a:extLst>
              <a:ext uri="{FF2B5EF4-FFF2-40B4-BE49-F238E27FC236}">
                <a16:creationId xmlns:a16="http://schemas.microsoft.com/office/drawing/2014/main" id="{694A498B-E7D9-56CC-8ACE-E9A9E2C98B83}"/>
              </a:ext>
            </a:extLst>
          </p:cNvPr>
          <p:cNvSpPr>
            <a:spLocks noGrp="1"/>
          </p:cNvSpPr>
          <p:nvPr>
            <p:ph type="title" hasCustomPrompt="1"/>
          </p:nvPr>
        </p:nvSpPr>
        <p:spPr>
          <a:xfrm>
            <a:off x="2214663" y="2072893"/>
            <a:ext cx="7762673" cy="796754"/>
          </a:xfrm>
          <a:prstGeom prst="rect">
            <a:avLst/>
          </a:prstGeom>
        </p:spPr>
        <p:txBody>
          <a:bodyPr/>
          <a:lstStyle>
            <a:lvl1pPr algn="ctr">
              <a:defRPr sz="5400" i="0">
                <a:solidFill>
                  <a:srgbClr val="00A0BE"/>
                </a:solidFill>
                <a:latin typeface="Arial" panose="020B0604020202020204" pitchFamily="34" charset="0"/>
                <a:cs typeface="Arial" panose="020B0604020202020204" pitchFamily="34" charset="0"/>
              </a:defRPr>
            </a:lvl1pPr>
          </a:lstStyle>
          <a:p>
            <a:r>
              <a:rPr lang="en-US" dirty="0"/>
              <a:t>CLIENT NAME</a:t>
            </a:r>
            <a:endParaRPr lang="en-GB" dirty="0"/>
          </a:p>
        </p:txBody>
      </p:sp>
    </p:spTree>
    <p:extLst>
      <p:ext uri="{BB962C8B-B14F-4D97-AF65-F5344CB8AC3E}">
        <p14:creationId xmlns:p14="http://schemas.microsoft.com/office/powerpoint/2010/main" val="23878269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A51FF-DC7C-4829-BAE9-8EC77C9B0C99}"/>
              </a:ext>
            </a:extLst>
          </p:cNvPr>
          <p:cNvSpPr/>
          <p:nvPr userDrawn="1"/>
        </p:nvSpPr>
        <p:spPr>
          <a:xfrm>
            <a:off x="-15784" y="-18254"/>
            <a:ext cx="12192000"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00" dirty="0"/>
          </a:p>
        </p:txBody>
      </p:sp>
      <p:pic>
        <p:nvPicPr>
          <p:cNvPr id="13" name="Picture 12">
            <a:extLst>
              <a:ext uri="{FF2B5EF4-FFF2-40B4-BE49-F238E27FC236}">
                <a16:creationId xmlns:a16="http://schemas.microsoft.com/office/drawing/2014/main" id="{5EAB845C-C401-52A4-CEB1-C2BB3E9315C8}"/>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11" name="TextBox 10">
            <a:extLst>
              <a:ext uri="{FF2B5EF4-FFF2-40B4-BE49-F238E27FC236}">
                <a16:creationId xmlns:a16="http://schemas.microsoft.com/office/drawing/2014/main" id="{643E531E-21F3-1913-EBA9-785BFF5F3C0A}"/>
              </a:ext>
            </a:extLst>
          </p:cNvPr>
          <p:cNvSpPr txBox="1">
            <a:spLocks/>
          </p:cNvSpPr>
          <p:nvPr userDrawn="1"/>
        </p:nvSpPr>
        <p:spPr>
          <a:xfrm>
            <a:off x="388200" y="6552839"/>
            <a:ext cx="1080000" cy="123111"/>
          </a:xfrm>
          <a:prstGeom prst="rect">
            <a:avLst/>
          </a:prstGeom>
          <a:noFill/>
        </p:spPr>
        <p:txBody>
          <a:bodyPr wrap="square" lIns="0" tIns="0" rIns="0" bIns="0" rtlCol="0" anchor="ctr" anchorCtr="0">
            <a:spAutoFit/>
          </a:bodyPr>
          <a:lstStyle/>
          <a:p>
            <a:pPr algn="l"/>
            <a:r>
              <a:rPr lang="en-CA" sz="800" dirty="0">
                <a:solidFill>
                  <a:schemeClr val="tx1"/>
                </a:solidFill>
                <a:effectLst/>
                <a:latin typeface="Arial" panose="020B0604020202020204" pitchFamily="34" charset="0"/>
                <a:cs typeface="Arial" panose="020B0604020202020204" pitchFamily="34" charset="0"/>
              </a:rPr>
              <a:t>0207 251 9955</a:t>
            </a:r>
            <a:endParaRPr lang="en-US" sz="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D18AD3-8B16-E8AC-BBA5-1CCC136E9742}"/>
              </a:ext>
            </a:extLst>
          </p:cNvPr>
          <p:cNvSpPr txBox="1"/>
          <p:nvPr userDrawn="1"/>
        </p:nvSpPr>
        <p:spPr>
          <a:xfrm>
            <a:off x="1468200" y="6552839"/>
            <a:ext cx="1080000" cy="123111"/>
          </a:xfrm>
          <a:prstGeom prst="rect">
            <a:avLst/>
          </a:prstGeom>
          <a:noFill/>
        </p:spPr>
        <p:txBody>
          <a:bodyPr wrap="square" lIns="0" tIns="0" rIns="0" bIns="0" rtlCol="0" anchor="ctr" anchorCtr="0">
            <a:spAutoFit/>
          </a:bodyPr>
          <a:lstStyle/>
          <a:p>
            <a:pPr algn="l"/>
            <a:r>
              <a:rPr lang="en-CA" sz="800" dirty="0" err="1">
                <a:solidFill>
                  <a:schemeClr val="tx1"/>
                </a:solidFill>
                <a:effectLst/>
                <a:latin typeface="Arial" panose="020B0604020202020204" pitchFamily="34" charset="0"/>
                <a:cs typeface="Arial" panose="020B0604020202020204" pitchFamily="34" charset="0"/>
              </a:rPr>
              <a:t>info@censuswide.com</a:t>
            </a:r>
            <a:endParaRPr lang="en-US" sz="8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9393B28-7266-334A-60E7-6E7071A12BEB}"/>
              </a:ext>
            </a:extLst>
          </p:cNvPr>
          <p:cNvSpPr txBox="1"/>
          <p:nvPr userDrawn="1"/>
        </p:nvSpPr>
        <p:spPr>
          <a:xfrm>
            <a:off x="9892703" y="6552839"/>
            <a:ext cx="1911097" cy="123111"/>
          </a:xfrm>
          <a:prstGeom prst="rect">
            <a:avLst/>
          </a:prstGeom>
          <a:noFill/>
        </p:spPr>
        <p:txBody>
          <a:bodyPr wrap="square" lIns="0" tIns="0" rIns="0" bIns="0" rtlCol="0" anchor="ctr" anchorCtr="0">
            <a:spAutoFit/>
          </a:bodyPr>
          <a:lstStyle/>
          <a:p>
            <a:pPr algn="r"/>
            <a:r>
              <a:rPr lang="en-CA" sz="800" dirty="0">
                <a:solidFill>
                  <a:schemeClr val="tx1"/>
                </a:solidFill>
                <a:effectLst/>
                <a:latin typeface="Arial" panose="020B0604020202020204" pitchFamily="34" charset="0"/>
                <a:cs typeface="Arial" panose="020B0604020202020204" pitchFamily="34" charset="0"/>
              </a:rPr>
              <a:t>12-14 Berry Street, London, EC1V 0AU</a:t>
            </a:r>
            <a:endParaRPr lang="en-US" sz="800" dirty="0">
              <a:solidFill>
                <a:schemeClr val="tx1"/>
              </a:solidFill>
              <a:latin typeface="Arial" panose="020B0604020202020204" pitchFamily="34" charset="0"/>
              <a:cs typeface="Arial" panose="020B0604020202020204" pitchFamily="34" charset="0"/>
            </a:endParaRPr>
          </a:p>
        </p:txBody>
      </p:sp>
      <p:pic>
        <p:nvPicPr>
          <p:cNvPr id="24" name="Picture 23" descr="A blue and white lights&#10;&#10;Description automatically generated">
            <a:extLst>
              <a:ext uri="{FF2B5EF4-FFF2-40B4-BE49-F238E27FC236}">
                <a16:creationId xmlns:a16="http://schemas.microsoft.com/office/drawing/2014/main" id="{22542BDC-8CDB-A2D9-1E8F-37C751A940B7}"/>
              </a:ext>
            </a:extLst>
          </p:cNvPr>
          <p:cNvPicPr>
            <a:picLocks noChangeAspect="1"/>
          </p:cNvPicPr>
          <p:nvPr userDrawn="1"/>
        </p:nvPicPr>
        <p:blipFill>
          <a:blip r:embed="rId3">
            <a:alphaModFix amt="20000"/>
          </a:blip>
          <a:srcRect t="31654" b="12169"/>
          <a:stretch/>
        </p:blipFill>
        <p:spPr>
          <a:xfrm>
            <a:off x="-23676" y="-18254"/>
            <a:ext cx="12207784" cy="6858000"/>
          </a:xfrm>
          <a:prstGeom prst="rect">
            <a:avLst/>
          </a:prstGeom>
        </p:spPr>
      </p:pic>
      <p:grpSp>
        <p:nvGrpSpPr>
          <p:cNvPr id="47" name="Graphic 4">
            <a:extLst>
              <a:ext uri="{FF2B5EF4-FFF2-40B4-BE49-F238E27FC236}">
                <a16:creationId xmlns:a16="http://schemas.microsoft.com/office/drawing/2014/main" id="{49C2E3F3-D898-4798-3C9D-36F20B1AFEF8}"/>
              </a:ext>
            </a:extLst>
          </p:cNvPr>
          <p:cNvGrpSpPr/>
          <p:nvPr userDrawn="1"/>
        </p:nvGrpSpPr>
        <p:grpSpPr>
          <a:xfrm>
            <a:off x="9231950" y="187019"/>
            <a:ext cx="2734805" cy="648230"/>
            <a:chOff x="1492250" y="2438400"/>
            <a:chExt cx="7765568" cy="1671441"/>
          </a:xfrm>
        </p:grpSpPr>
        <p:sp>
          <p:nvSpPr>
            <p:cNvPr id="48" name="Freeform 21">
              <a:extLst>
                <a:ext uri="{FF2B5EF4-FFF2-40B4-BE49-F238E27FC236}">
                  <a16:creationId xmlns:a16="http://schemas.microsoft.com/office/drawing/2014/main" id="{ABFF6888-F28F-A145-41F5-805ABEC439D6}"/>
                </a:ext>
              </a:extLst>
            </p:cNvPr>
            <p:cNvSpPr/>
            <p:nvPr/>
          </p:nvSpPr>
          <p:spPr>
            <a:xfrm>
              <a:off x="1509855" y="3759279"/>
              <a:ext cx="7730439" cy="350562"/>
            </a:xfrm>
            <a:custGeom>
              <a:avLst/>
              <a:gdLst>
                <a:gd name="connsiteX0" fmla="*/ 7614779 w 7730439"/>
                <a:gd name="connsiteY0" fmla="*/ 349597 h 350562"/>
                <a:gd name="connsiteX1" fmla="*/ 7730440 w 7730439"/>
                <a:gd name="connsiteY1" fmla="*/ 253755 h 350562"/>
                <a:gd name="connsiteX2" fmla="*/ 7730440 w 7730439"/>
                <a:gd name="connsiteY2" fmla="*/ 252791 h 350562"/>
                <a:gd name="connsiteX3" fmla="*/ 7620083 w 7730439"/>
                <a:gd name="connsiteY3" fmla="*/ 156949 h 350562"/>
                <a:gd name="connsiteX4" fmla="*/ 7528052 w 7730439"/>
                <a:gd name="connsiteY4" fmla="*/ 91098 h 350562"/>
                <a:gd name="connsiteX5" fmla="*/ 7528052 w 7730439"/>
                <a:gd name="connsiteY5" fmla="*/ 90133 h 350562"/>
                <a:gd name="connsiteX6" fmla="*/ 7600231 w 7730439"/>
                <a:gd name="connsiteY6" fmla="*/ 35378 h 350562"/>
                <a:gd name="connsiteX7" fmla="*/ 7697968 w 7730439"/>
                <a:gd name="connsiteY7" fmla="*/ 72203 h 350562"/>
                <a:gd name="connsiteX8" fmla="*/ 7720233 w 7730439"/>
                <a:gd name="connsiteY8" fmla="*/ 42695 h 350562"/>
                <a:gd name="connsiteX9" fmla="*/ 7601195 w 7730439"/>
                <a:gd name="connsiteY9" fmla="*/ 1126 h 350562"/>
                <a:gd name="connsiteX10" fmla="*/ 7489873 w 7730439"/>
                <a:gd name="connsiteY10" fmla="*/ 93590 h 350562"/>
                <a:gd name="connsiteX11" fmla="*/ 7489873 w 7730439"/>
                <a:gd name="connsiteY11" fmla="*/ 94555 h 350562"/>
                <a:gd name="connsiteX12" fmla="*/ 7603606 w 7730439"/>
                <a:gd name="connsiteY12" fmla="*/ 192407 h 350562"/>
                <a:gd name="connsiteX13" fmla="*/ 7691699 w 7730439"/>
                <a:gd name="connsiteY13" fmla="*/ 256811 h 350562"/>
                <a:gd name="connsiteX14" fmla="*/ 7691699 w 7730439"/>
                <a:gd name="connsiteY14" fmla="*/ 257776 h 350562"/>
                <a:gd name="connsiteX15" fmla="*/ 7616145 w 7730439"/>
                <a:gd name="connsiteY15" fmla="*/ 315345 h 350562"/>
                <a:gd name="connsiteX16" fmla="*/ 7500001 w 7730439"/>
                <a:gd name="connsiteY16" fmla="*/ 267424 h 350562"/>
                <a:gd name="connsiteX17" fmla="*/ 7476290 w 7730439"/>
                <a:gd name="connsiteY17" fmla="*/ 295485 h 350562"/>
                <a:gd name="connsiteX18" fmla="*/ 7614698 w 7730439"/>
                <a:gd name="connsiteY18" fmla="*/ 349678 h 350562"/>
                <a:gd name="connsiteX19" fmla="*/ 7281779 w 7730439"/>
                <a:gd name="connsiteY19" fmla="*/ 344773 h 350562"/>
                <a:gd name="connsiteX20" fmla="*/ 7319958 w 7730439"/>
                <a:gd name="connsiteY20" fmla="*/ 344773 h 350562"/>
                <a:gd name="connsiteX21" fmla="*/ 7319958 w 7730439"/>
                <a:gd name="connsiteY21" fmla="*/ 41167 h 350562"/>
                <a:gd name="connsiteX22" fmla="*/ 7434173 w 7730439"/>
                <a:gd name="connsiteY22" fmla="*/ 41167 h 350562"/>
                <a:gd name="connsiteX23" fmla="*/ 7434173 w 7730439"/>
                <a:gd name="connsiteY23" fmla="*/ 5869 h 350562"/>
                <a:gd name="connsiteX24" fmla="*/ 7167564 w 7730439"/>
                <a:gd name="connsiteY24" fmla="*/ 5869 h 350562"/>
                <a:gd name="connsiteX25" fmla="*/ 7167564 w 7730439"/>
                <a:gd name="connsiteY25" fmla="*/ 41167 h 350562"/>
                <a:gd name="connsiteX26" fmla="*/ 7281779 w 7730439"/>
                <a:gd name="connsiteY26" fmla="*/ 41167 h 350562"/>
                <a:gd name="connsiteX27" fmla="*/ 7281779 w 7730439"/>
                <a:gd name="connsiteY27" fmla="*/ 344773 h 350562"/>
                <a:gd name="connsiteX28" fmla="*/ 6811175 w 7730439"/>
                <a:gd name="connsiteY28" fmla="*/ 344773 h 350562"/>
                <a:gd name="connsiteX29" fmla="*/ 6848389 w 7730439"/>
                <a:gd name="connsiteY29" fmla="*/ 344773 h 350562"/>
                <a:gd name="connsiteX30" fmla="*/ 6848389 w 7730439"/>
                <a:gd name="connsiteY30" fmla="*/ 66896 h 350562"/>
                <a:gd name="connsiteX31" fmla="*/ 7067255 w 7730439"/>
                <a:gd name="connsiteY31" fmla="*/ 344773 h 350562"/>
                <a:gd name="connsiteX32" fmla="*/ 7097717 w 7730439"/>
                <a:gd name="connsiteY32" fmla="*/ 344773 h 350562"/>
                <a:gd name="connsiteX33" fmla="*/ 7097717 w 7730439"/>
                <a:gd name="connsiteY33" fmla="*/ 5869 h 350562"/>
                <a:gd name="connsiteX34" fmla="*/ 7060503 w 7730439"/>
                <a:gd name="connsiteY34" fmla="*/ 5869 h 350562"/>
                <a:gd name="connsiteX35" fmla="*/ 7060503 w 7730439"/>
                <a:gd name="connsiteY35" fmla="*/ 277475 h 350562"/>
                <a:gd name="connsiteX36" fmla="*/ 6847023 w 7730439"/>
                <a:gd name="connsiteY36" fmla="*/ 5869 h 350562"/>
                <a:gd name="connsiteX37" fmla="*/ 6811255 w 7730439"/>
                <a:gd name="connsiteY37" fmla="*/ 5869 h 350562"/>
                <a:gd name="connsiteX38" fmla="*/ 6811255 w 7730439"/>
                <a:gd name="connsiteY38" fmla="*/ 344773 h 350562"/>
                <a:gd name="connsiteX39" fmla="*/ 6811175 w 7730439"/>
                <a:gd name="connsiteY39" fmla="*/ 344773 h 350562"/>
                <a:gd name="connsiteX40" fmla="*/ 6494170 w 7730439"/>
                <a:gd name="connsiteY40" fmla="*/ 220870 h 350562"/>
                <a:gd name="connsiteX41" fmla="*/ 6571573 w 7730439"/>
                <a:gd name="connsiteY41" fmla="*/ 47921 h 350562"/>
                <a:gd name="connsiteX42" fmla="*/ 6648493 w 7730439"/>
                <a:gd name="connsiteY42" fmla="*/ 220870 h 350562"/>
                <a:gd name="connsiteX43" fmla="*/ 6494090 w 7730439"/>
                <a:gd name="connsiteY43" fmla="*/ 220870 h 350562"/>
                <a:gd name="connsiteX44" fmla="*/ 6494170 w 7730439"/>
                <a:gd name="connsiteY44" fmla="*/ 220870 h 350562"/>
                <a:gd name="connsiteX45" fmla="*/ 6399808 w 7730439"/>
                <a:gd name="connsiteY45" fmla="*/ 344773 h 350562"/>
                <a:gd name="connsiteX46" fmla="*/ 6439032 w 7730439"/>
                <a:gd name="connsiteY46" fmla="*/ 344773 h 350562"/>
                <a:gd name="connsiteX47" fmla="*/ 6479140 w 7730439"/>
                <a:gd name="connsiteY47" fmla="*/ 255203 h 350562"/>
                <a:gd name="connsiteX48" fmla="*/ 6663524 w 7730439"/>
                <a:gd name="connsiteY48" fmla="*/ 255203 h 350562"/>
                <a:gd name="connsiteX49" fmla="*/ 6703229 w 7730439"/>
                <a:gd name="connsiteY49" fmla="*/ 344773 h 350562"/>
                <a:gd name="connsiteX50" fmla="*/ 6744382 w 7730439"/>
                <a:gd name="connsiteY50" fmla="*/ 344773 h 350562"/>
                <a:gd name="connsiteX51" fmla="*/ 6589979 w 7730439"/>
                <a:gd name="connsiteY51" fmla="*/ 3457 h 350562"/>
                <a:gd name="connsiteX52" fmla="*/ 6554131 w 7730439"/>
                <a:gd name="connsiteY52" fmla="*/ 3457 h 350562"/>
                <a:gd name="connsiteX53" fmla="*/ 6399728 w 7730439"/>
                <a:gd name="connsiteY53" fmla="*/ 344773 h 350562"/>
                <a:gd name="connsiteX54" fmla="*/ 6399808 w 7730439"/>
                <a:gd name="connsiteY54" fmla="*/ 344773 h 350562"/>
                <a:gd name="connsiteX55" fmla="*/ 6248219 w 7730439"/>
                <a:gd name="connsiteY55" fmla="*/ 344773 h 350562"/>
                <a:gd name="connsiteX56" fmla="*/ 6286397 w 7730439"/>
                <a:gd name="connsiteY56" fmla="*/ 344773 h 350562"/>
                <a:gd name="connsiteX57" fmla="*/ 6286397 w 7730439"/>
                <a:gd name="connsiteY57" fmla="*/ 41167 h 350562"/>
                <a:gd name="connsiteX58" fmla="*/ 6400613 w 7730439"/>
                <a:gd name="connsiteY58" fmla="*/ 41167 h 350562"/>
                <a:gd name="connsiteX59" fmla="*/ 6400613 w 7730439"/>
                <a:gd name="connsiteY59" fmla="*/ 5869 h 350562"/>
                <a:gd name="connsiteX60" fmla="*/ 6133924 w 7730439"/>
                <a:gd name="connsiteY60" fmla="*/ 5869 h 350562"/>
                <a:gd name="connsiteX61" fmla="*/ 6133924 w 7730439"/>
                <a:gd name="connsiteY61" fmla="*/ 41167 h 350562"/>
                <a:gd name="connsiteX62" fmla="*/ 6248138 w 7730439"/>
                <a:gd name="connsiteY62" fmla="*/ 41167 h 350562"/>
                <a:gd name="connsiteX63" fmla="*/ 6248138 w 7730439"/>
                <a:gd name="connsiteY63" fmla="*/ 344773 h 350562"/>
                <a:gd name="connsiteX64" fmla="*/ 6248219 w 7730439"/>
                <a:gd name="connsiteY64" fmla="*/ 344773 h 350562"/>
                <a:gd name="connsiteX65" fmla="*/ 5907503 w 7730439"/>
                <a:gd name="connsiteY65" fmla="*/ 344773 h 350562"/>
                <a:gd name="connsiteX66" fmla="*/ 6136335 w 7730439"/>
                <a:gd name="connsiteY66" fmla="*/ 344773 h 350562"/>
                <a:gd name="connsiteX67" fmla="*/ 6136335 w 7730439"/>
                <a:gd name="connsiteY67" fmla="*/ 309476 h 350562"/>
                <a:gd name="connsiteX68" fmla="*/ 5945601 w 7730439"/>
                <a:gd name="connsiteY68" fmla="*/ 309476 h 350562"/>
                <a:gd name="connsiteX69" fmla="*/ 5945601 w 7730439"/>
                <a:gd name="connsiteY69" fmla="*/ 5869 h 350562"/>
                <a:gd name="connsiteX70" fmla="*/ 5907422 w 7730439"/>
                <a:gd name="connsiteY70" fmla="*/ 5869 h 350562"/>
                <a:gd name="connsiteX71" fmla="*/ 5907422 w 7730439"/>
                <a:gd name="connsiteY71" fmla="*/ 344773 h 350562"/>
                <a:gd name="connsiteX72" fmla="*/ 5907503 w 7730439"/>
                <a:gd name="connsiteY72" fmla="*/ 344773 h 350562"/>
                <a:gd name="connsiteX73" fmla="*/ 5675617 w 7730439"/>
                <a:gd name="connsiteY73" fmla="*/ 350080 h 350562"/>
                <a:gd name="connsiteX74" fmla="*/ 5816919 w 7730439"/>
                <a:gd name="connsiteY74" fmla="*/ 199965 h 350562"/>
                <a:gd name="connsiteX75" fmla="*/ 5816919 w 7730439"/>
                <a:gd name="connsiteY75" fmla="*/ 5789 h 350562"/>
                <a:gd name="connsiteX76" fmla="*/ 5778740 w 7730439"/>
                <a:gd name="connsiteY76" fmla="*/ 5789 h 350562"/>
                <a:gd name="connsiteX77" fmla="*/ 5778740 w 7730439"/>
                <a:gd name="connsiteY77" fmla="*/ 202860 h 350562"/>
                <a:gd name="connsiteX78" fmla="*/ 5676582 w 7730439"/>
                <a:gd name="connsiteY78" fmla="*/ 314702 h 350562"/>
                <a:gd name="connsiteX79" fmla="*/ 5572976 w 7730439"/>
                <a:gd name="connsiteY79" fmla="*/ 200448 h 350562"/>
                <a:gd name="connsiteX80" fmla="*/ 5572976 w 7730439"/>
                <a:gd name="connsiteY80" fmla="*/ 5789 h 350562"/>
                <a:gd name="connsiteX81" fmla="*/ 5534797 w 7730439"/>
                <a:gd name="connsiteY81" fmla="*/ 5789 h 350562"/>
                <a:gd name="connsiteX82" fmla="*/ 5534797 w 7730439"/>
                <a:gd name="connsiteY82" fmla="*/ 202860 h 350562"/>
                <a:gd name="connsiteX83" fmla="*/ 5675617 w 7730439"/>
                <a:gd name="connsiteY83" fmla="*/ 349999 h 350562"/>
                <a:gd name="connsiteX84" fmla="*/ 5346395 w 7730439"/>
                <a:gd name="connsiteY84" fmla="*/ 349597 h 350562"/>
                <a:gd name="connsiteX85" fmla="*/ 5462057 w 7730439"/>
                <a:gd name="connsiteY85" fmla="*/ 253755 h 350562"/>
                <a:gd name="connsiteX86" fmla="*/ 5462057 w 7730439"/>
                <a:gd name="connsiteY86" fmla="*/ 252791 h 350562"/>
                <a:gd name="connsiteX87" fmla="*/ 5351700 w 7730439"/>
                <a:gd name="connsiteY87" fmla="*/ 156949 h 350562"/>
                <a:gd name="connsiteX88" fmla="*/ 5259669 w 7730439"/>
                <a:gd name="connsiteY88" fmla="*/ 91098 h 350562"/>
                <a:gd name="connsiteX89" fmla="*/ 5259669 w 7730439"/>
                <a:gd name="connsiteY89" fmla="*/ 90133 h 350562"/>
                <a:gd name="connsiteX90" fmla="*/ 5331847 w 7730439"/>
                <a:gd name="connsiteY90" fmla="*/ 35378 h 350562"/>
                <a:gd name="connsiteX91" fmla="*/ 5429665 w 7730439"/>
                <a:gd name="connsiteY91" fmla="*/ 72203 h 350562"/>
                <a:gd name="connsiteX92" fmla="*/ 5451849 w 7730439"/>
                <a:gd name="connsiteY92" fmla="*/ 42695 h 350562"/>
                <a:gd name="connsiteX93" fmla="*/ 5332811 w 7730439"/>
                <a:gd name="connsiteY93" fmla="*/ 1126 h 350562"/>
                <a:gd name="connsiteX94" fmla="*/ 5221490 w 7730439"/>
                <a:gd name="connsiteY94" fmla="*/ 93590 h 350562"/>
                <a:gd name="connsiteX95" fmla="*/ 5221490 w 7730439"/>
                <a:gd name="connsiteY95" fmla="*/ 94555 h 350562"/>
                <a:gd name="connsiteX96" fmla="*/ 5335223 w 7730439"/>
                <a:gd name="connsiteY96" fmla="*/ 192407 h 350562"/>
                <a:gd name="connsiteX97" fmla="*/ 5423315 w 7730439"/>
                <a:gd name="connsiteY97" fmla="*/ 256811 h 350562"/>
                <a:gd name="connsiteX98" fmla="*/ 5423315 w 7730439"/>
                <a:gd name="connsiteY98" fmla="*/ 257776 h 350562"/>
                <a:gd name="connsiteX99" fmla="*/ 5347762 w 7730439"/>
                <a:gd name="connsiteY99" fmla="*/ 315345 h 350562"/>
                <a:gd name="connsiteX100" fmla="*/ 5231618 w 7730439"/>
                <a:gd name="connsiteY100" fmla="*/ 267424 h 350562"/>
                <a:gd name="connsiteX101" fmla="*/ 5207907 w 7730439"/>
                <a:gd name="connsiteY101" fmla="*/ 295485 h 350562"/>
                <a:gd name="connsiteX102" fmla="*/ 5346315 w 7730439"/>
                <a:gd name="connsiteY102" fmla="*/ 349678 h 350562"/>
                <a:gd name="connsiteX103" fmla="*/ 4847820 w 7730439"/>
                <a:gd name="connsiteY103" fmla="*/ 344773 h 350562"/>
                <a:gd name="connsiteX104" fmla="*/ 4885035 w 7730439"/>
                <a:gd name="connsiteY104" fmla="*/ 344773 h 350562"/>
                <a:gd name="connsiteX105" fmla="*/ 4885035 w 7730439"/>
                <a:gd name="connsiteY105" fmla="*/ 66896 h 350562"/>
                <a:gd name="connsiteX106" fmla="*/ 5103900 w 7730439"/>
                <a:gd name="connsiteY106" fmla="*/ 344773 h 350562"/>
                <a:gd name="connsiteX107" fmla="*/ 5134362 w 7730439"/>
                <a:gd name="connsiteY107" fmla="*/ 344773 h 350562"/>
                <a:gd name="connsiteX108" fmla="*/ 5134362 w 7730439"/>
                <a:gd name="connsiteY108" fmla="*/ 5869 h 350562"/>
                <a:gd name="connsiteX109" fmla="*/ 5097148 w 7730439"/>
                <a:gd name="connsiteY109" fmla="*/ 5869 h 350562"/>
                <a:gd name="connsiteX110" fmla="*/ 5097148 w 7730439"/>
                <a:gd name="connsiteY110" fmla="*/ 277475 h 350562"/>
                <a:gd name="connsiteX111" fmla="*/ 4883588 w 7730439"/>
                <a:gd name="connsiteY111" fmla="*/ 5869 h 350562"/>
                <a:gd name="connsiteX112" fmla="*/ 4847820 w 7730439"/>
                <a:gd name="connsiteY112" fmla="*/ 5869 h 350562"/>
                <a:gd name="connsiteX113" fmla="*/ 4847820 w 7730439"/>
                <a:gd name="connsiteY113" fmla="*/ 344773 h 350562"/>
                <a:gd name="connsiteX114" fmla="*/ 4594635 w 7730439"/>
                <a:gd name="connsiteY114" fmla="*/ 315265 h 350562"/>
                <a:gd name="connsiteX115" fmla="*/ 4461049 w 7730439"/>
                <a:gd name="connsiteY115" fmla="*/ 175281 h 350562"/>
                <a:gd name="connsiteX116" fmla="*/ 4461049 w 7730439"/>
                <a:gd name="connsiteY116" fmla="*/ 174316 h 350562"/>
                <a:gd name="connsiteX117" fmla="*/ 4593670 w 7730439"/>
                <a:gd name="connsiteY117" fmla="*/ 35297 h 350562"/>
                <a:gd name="connsiteX118" fmla="*/ 4727336 w 7730439"/>
                <a:gd name="connsiteY118" fmla="*/ 175281 h 350562"/>
                <a:gd name="connsiteX119" fmla="*/ 4727336 w 7730439"/>
                <a:gd name="connsiteY119" fmla="*/ 176246 h 350562"/>
                <a:gd name="connsiteX120" fmla="*/ 4594635 w 7730439"/>
                <a:gd name="connsiteY120" fmla="*/ 315265 h 350562"/>
                <a:gd name="connsiteX121" fmla="*/ 4593670 w 7730439"/>
                <a:gd name="connsiteY121" fmla="*/ 350562 h 350562"/>
                <a:gd name="connsiteX122" fmla="*/ 4766962 w 7730439"/>
                <a:gd name="connsiteY122" fmla="*/ 175281 h 350562"/>
                <a:gd name="connsiteX123" fmla="*/ 4766962 w 7730439"/>
                <a:gd name="connsiteY123" fmla="*/ 174316 h 350562"/>
                <a:gd name="connsiteX124" fmla="*/ 4594635 w 7730439"/>
                <a:gd name="connsiteY124" fmla="*/ 0 h 350562"/>
                <a:gd name="connsiteX125" fmla="*/ 4421343 w 7730439"/>
                <a:gd name="connsiteY125" fmla="*/ 175281 h 350562"/>
                <a:gd name="connsiteX126" fmla="*/ 4421343 w 7730439"/>
                <a:gd name="connsiteY126" fmla="*/ 176246 h 350562"/>
                <a:gd name="connsiteX127" fmla="*/ 4593670 w 7730439"/>
                <a:gd name="connsiteY127" fmla="*/ 350562 h 350562"/>
                <a:gd name="connsiteX128" fmla="*/ 4241782 w 7730439"/>
                <a:gd name="connsiteY128" fmla="*/ 350562 h 350562"/>
                <a:gd name="connsiteX129" fmla="*/ 4377297 w 7730439"/>
                <a:gd name="connsiteY129" fmla="*/ 291063 h 350562"/>
                <a:gd name="connsiteX130" fmla="*/ 4352059 w 7730439"/>
                <a:gd name="connsiteY130" fmla="*/ 266379 h 350562"/>
                <a:gd name="connsiteX131" fmla="*/ 4242666 w 7730439"/>
                <a:gd name="connsiteY131" fmla="*/ 315265 h 350562"/>
                <a:gd name="connsiteX132" fmla="*/ 4111492 w 7730439"/>
                <a:gd name="connsiteY132" fmla="*/ 175281 h 350562"/>
                <a:gd name="connsiteX133" fmla="*/ 4111492 w 7730439"/>
                <a:gd name="connsiteY133" fmla="*/ 174316 h 350562"/>
                <a:gd name="connsiteX134" fmla="*/ 4242666 w 7730439"/>
                <a:gd name="connsiteY134" fmla="*/ 35297 h 350562"/>
                <a:gd name="connsiteX135" fmla="*/ 4349165 w 7730439"/>
                <a:gd name="connsiteY135" fmla="*/ 81771 h 350562"/>
                <a:gd name="connsiteX136" fmla="*/ 4375287 w 7730439"/>
                <a:gd name="connsiteY136" fmla="*/ 53710 h 350562"/>
                <a:gd name="connsiteX137" fmla="*/ 4243148 w 7730439"/>
                <a:gd name="connsiteY137" fmla="*/ 0 h 350562"/>
                <a:gd name="connsiteX138" fmla="*/ 4071866 w 7730439"/>
                <a:gd name="connsiteY138" fmla="*/ 175281 h 350562"/>
                <a:gd name="connsiteX139" fmla="*/ 4071866 w 7730439"/>
                <a:gd name="connsiteY139" fmla="*/ 176246 h 350562"/>
                <a:gd name="connsiteX140" fmla="*/ 4241702 w 7730439"/>
                <a:gd name="connsiteY140" fmla="*/ 350562 h 350562"/>
                <a:gd name="connsiteX141" fmla="*/ 3573774 w 7730439"/>
                <a:gd name="connsiteY141" fmla="*/ 344773 h 350562"/>
                <a:gd name="connsiteX142" fmla="*/ 3611952 w 7730439"/>
                <a:gd name="connsiteY142" fmla="*/ 344773 h 350562"/>
                <a:gd name="connsiteX143" fmla="*/ 3611952 w 7730439"/>
                <a:gd name="connsiteY143" fmla="*/ 192246 h 350562"/>
                <a:gd name="connsiteX144" fmla="*/ 3807589 w 7730439"/>
                <a:gd name="connsiteY144" fmla="*/ 192246 h 350562"/>
                <a:gd name="connsiteX145" fmla="*/ 3807589 w 7730439"/>
                <a:gd name="connsiteY145" fmla="*/ 344773 h 350562"/>
                <a:gd name="connsiteX146" fmla="*/ 3845767 w 7730439"/>
                <a:gd name="connsiteY146" fmla="*/ 344773 h 350562"/>
                <a:gd name="connsiteX147" fmla="*/ 3845767 w 7730439"/>
                <a:gd name="connsiteY147" fmla="*/ 5869 h 350562"/>
                <a:gd name="connsiteX148" fmla="*/ 3807589 w 7730439"/>
                <a:gd name="connsiteY148" fmla="*/ 5869 h 350562"/>
                <a:gd name="connsiteX149" fmla="*/ 3807589 w 7730439"/>
                <a:gd name="connsiteY149" fmla="*/ 156467 h 350562"/>
                <a:gd name="connsiteX150" fmla="*/ 3611952 w 7730439"/>
                <a:gd name="connsiteY150" fmla="*/ 156467 h 350562"/>
                <a:gd name="connsiteX151" fmla="*/ 3611952 w 7730439"/>
                <a:gd name="connsiteY151" fmla="*/ 5869 h 350562"/>
                <a:gd name="connsiteX152" fmla="*/ 3573774 w 7730439"/>
                <a:gd name="connsiteY152" fmla="*/ 5869 h 350562"/>
                <a:gd name="connsiteX153" fmla="*/ 3573774 w 7730439"/>
                <a:gd name="connsiteY153" fmla="*/ 344773 h 350562"/>
                <a:gd name="connsiteX154" fmla="*/ 3369457 w 7730439"/>
                <a:gd name="connsiteY154" fmla="*/ 350562 h 350562"/>
                <a:gd name="connsiteX155" fmla="*/ 3504971 w 7730439"/>
                <a:gd name="connsiteY155" fmla="*/ 291063 h 350562"/>
                <a:gd name="connsiteX156" fmla="*/ 3479814 w 7730439"/>
                <a:gd name="connsiteY156" fmla="*/ 266379 h 350562"/>
                <a:gd name="connsiteX157" fmla="*/ 3370421 w 7730439"/>
                <a:gd name="connsiteY157" fmla="*/ 315265 h 350562"/>
                <a:gd name="connsiteX158" fmla="*/ 3239247 w 7730439"/>
                <a:gd name="connsiteY158" fmla="*/ 175281 h 350562"/>
                <a:gd name="connsiteX159" fmla="*/ 3239247 w 7730439"/>
                <a:gd name="connsiteY159" fmla="*/ 174316 h 350562"/>
                <a:gd name="connsiteX160" fmla="*/ 3370421 w 7730439"/>
                <a:gd name="connsiteY160" fmla="*/ 35297 h 350562"/>
                <a:gd name="connsiteX161" fmla="*/ 3476920 w 7730439"/>
                <a:gd name="connsiteY161" fmla="*/ 81771 h 350562"/>
                <a:gd name="connsiteX162" fmla="*/ 3503123 w 7730439"/>
                <a:gd name="connsiteY162" fmla="*/ 53710 h 350562"/>
                <a:gd name="connsiteX163" fmla="*/ 3370984 w 7730439"/>
                <a:gd name="connsiteY163" fmla="*/ 0 h 350562"/>
                <a:gd name="connsiteX164" fmla="*/ 3199702 w 7730439"/>
                <a:gd name="connsiteY164" fmla="*/ 175281 h 350562"/>
                <a:gd name="connsiteX165" fmla="*/ 3199702 w 7730439"/>
                <a:gd name="connsiteY165" fmla="*/ 176246 h 350562"/>
                <a:gd name="connsiteX166" fmla="*/ 3369537 w 7730439"/>
                <a:gd name="connsiteY166" fmla="*/ 350562 h 350562"/>
                <a:gd name="connsiteX167" fmla="*/ 2902791 w 7730439"/>
                <a:gd name="connsiteY167" fmla="*/ 178738 h 350562"/>
                <a:gd name="connsiteX168" fmla="*/ 2902791 w 7730439"/>
                <a:gd name="connsiteY168" fmla="*/ 41167 h 350562"/>
                <a:gd name="connsiteX169" fmla="*/ 3007361 w 7730439"/>
                <a:gd name="connsiteY169" fmla="*/ 41167 h 350562"/>
                <a:gd name="connsiteX170" fmla="*/ 3094007 w 7730439"/>
                <a:gd name="connsiteY170" fmla="*/ 107983 h 350562"/>
                <a:gd name="connsiteX171" fmla="*/ 3094007 w 7730439"/>
                <a:gd name="connsiteY171" fmla="*/ 108948 h 350562"/>
                <a:gd name="connsiteX172" fmla="*/ 3006879 w 7730439"/>
                <a:gd name="connsiteY172" fmla="*/ 178658 h 350562"/>
                <a:gd name="connsiteX173" fmla="*/ 2902791 w 7730439"/>
                <a:gd name="connsiteY173" fmla="*/ 178658 h 350562"/>
                <a:gd name="connsiteX174" fmla="*/ 2902791 w 7730439"/>
                <a:gd name="connsiteY174" fmla="*/ 178738 h 350562"/>
                <a:gd name="connsiteX175" fmla="*/ 2864693 w 7730439"/>
                <a:gd name="connsiteY175" fmla="*/ 344773 h 350562"/>
                <a:gd name="connsiteX176" fmla="*/ 2902872 w 7730439"/>
                <a:gd name="connsiteY176" fmla="*/ 344773 h 350562"/>
                <a:gd name="connsiteX177" fmla="*/ 2902872 w 7730439"/>
                <a:gd name="connsiteY177" fmla="*/ 213071 h 350562"/>
                <a:gd name="connsiteX178" fmla="*/ 2999725 w 7730439"/>
                <a:gd name="connsiteY178" fmla="*/ 213071 h 350562"/>
                <a:gd name="connsiteX179" fmla="*/ 3098026 w 7730439"/>
                <a:gd name="connsiteY179" fmla="*/ 344773 h 350562"/>
                <a:gd name="connsiteX180" fmla="*/ 3144965 w 7730439"/>
                <a:gd name="connsiteY180" fmla="*/ 344773 h 350562"/>
                <a:gd name="connsiteX181" fmla="*/ 3040878 w 7730439"/>
                <a:gd name="connsiteY181" fmla="*/ 206317 h 350562"/>
                <a:gd name="connsiteX182" fmla="*/ 3132828 w 7730439"/>
                <a:gd name="connsiteY182" fmla="*/ 107581 h 350562"/>
                <a:gd name="connsiteX183" fmla="*/ 3132828 w 7730439"/>
                <a:gd name="connsiteY183" fmla="*/ 106616 h 350562"/>
                <a:gd name="connsiteX184" fmla="*/ 3106787 w 7730439"/>
                <a:gd name="connsiteY184" fmla="*/ 39800 h 350562"/>
                <a:gd name="connsiteX185" fmla="*/ 3010415 w 7730439"/>
                <a:gd name="connsiteY185" fmla="*/ 5950 h 350562"/>
                <a:gd name="connsiteX186" fmla="*/ 2864773 w 7730439"/>
                <a:gd name="connsiteY186" fmla="*/ 5950 h 350562"/>
                <a:gd name="connsiteX187" fmla="*/ 2864773 w 7730439"/>
                <a:gd name="connsiteY187" fmla="*/ 344853 h 350562"/>
                <a:gd name="connsiteX188" fmla="*/ 2864693 w 7730439"/>
                <a:gd name="connsiteY188" fmla="*/ 344773 h 350562"/>
                <a:gd name="connsiteX189" fmla="*/ 2547608 w 7730439"/>
                <a:gd name="connsiteY189" fmla="*/ 220870 h 350562"/>
                <a:gd name="connsiteX190" fmla="*/ 2625010 w 7730439"/>
                <a:gd name="connsiteY190" fmla="*/ 47921 h 350562"/>
                <a:gd name="connsiteX191" fmla="*/ 2701931 w 7730439"/>
                <a:gd name="connsiteY191" fmla="*/ 220870 h 350562"/>
                <a:gd name="connsiteX192" fmla="*/ 2547527 w 7730439"/>
                <a:gd name="connsiteY192" fmla="*/ 220870 h 350562"/>
                <a:gd name="connsiteX193" fmla="*/ 2547608 w 7730439"/>
                <a:gd name="connsiteY193" fmla="*/ 220870 h 350562"/>
                <a:gd name="connsiteX194" fmla="*/ 2453165 w 7730439"/>
                <a:gd name="connsiteY194" fmla="*/ 344773 h 350562"/>
                <a:gd name="connsiteX195" fmla="*/ 2492389 w 7730439"/>
                <a:gd name="connsiteY195" fmla="*/ 344773 h 350562"/>
                <a:gd name="connsiteX196" fmla="*/ 2532577 w 7730439"/>
                <a:gd name="connsiteY196" fmla="*/ 255203 h 350562"/>
                <a:gd name="connsiteX197" fmla="*/ 2716961 w 7730439"/>
                <a:gd name="connsiteY197" fmla="*/ 255203 h 350562"/>
                <a:gd name="connsiteX198" fmla="*/ 2756586 w 7730439"/>
                <a:gd name="connsiteY198" fmla="*/ 344773 h 350562"/>
                <a:gd name="connsiteX199" fmla="*/ 2797739 w 7730439"/>
                <a:gd name="connsiteY199" fmla="*/ 344773 h 350562"/>
                <a:gd name="connsiteX200" fmla="*/ 2643336 w 7730439"/>
                <a:gd name="connsiteY200" fmla="*/ 3457 h 350562"/>
                <a:gd name="connsiteX201" fmla="*/ 2607568 w 7730439"/>
                <a:gd name="connsiteY201" fmla="*/ 3457 h 350562"/>
                <a:gd name="connsiteX202" fmla="*/ 2453165 w 7730439"/>
                <a:gd name="connsiteY202" fmla="*/ 344773 h 350562"/>
                <a:gd name="connsiteX203" fmla="*/ 2157943 w 7730439"/>
                <a:gd name="connsiteY203" fmla="*/ 344773 h 350562"/>
                <a:gd name="connsiteX204" fmla="*/ 2405261 w 7730439"/>
                <a:gd name="connsiteY204" fmla="*/ 344773 h 350562"/>
                <a:gd name="connsiteX205" fmla="*/ 2405261 w 7730439"/>
                <a:gd name="connsiteY205" fmla="*/ 309958 h 350562"/>
                <a:gd name="connsiteX206" fmla="*/ 2196122 w 7730439"/>
                <a:gd name="connsiteY206" fmla="*/ 309958 h 350562"/>
                <a:gd name="connsiteX207" fmla="*/ 2196122 w 7730439"/>
                <a:gd name="connsiteY207" fmla="*/ 191282 h 350562"/>
                <a:gd name="connsiteX208" fmla="*/ 2381068 w 7730439"/>
                <a:gd name="connsiteY208" fmla="*/ 191282 h 350562"/>
                <a:gd name="connsiteX209" fmla="*/ 2381068 w 7730439"/>
                <a:gd name="connsiteY209" fmla="*/ 156467 h 350562"/>
                <a:gd name="connsiteX210" fmla="*/ 2196122 w 7730439"/>
                <a:gd name="connsiteY210" fmla="*/ 156467 h 350562"/>
                <a:gd name="connsiteX211" fmla="*/ 2196122 w 7730439"/>
                <a:gd name="connsiteY211" fmla="*/ 40684 h 350562"/>
                <a:gd name="connsiteX212" fmla="*/ 2402850 w 7730439"/>
                <a:gd name="connsiteY212" fmla="*/ 40684 h 350562"/>
                <a:gd name="connsiteX213" fmla="*/ 2402850 w 7730439"/>
                <a:gd name="connsiteY213" fmla="*/ 5869 h 350562"/>
                <a:gd name="connsiteX214" fmla="*/ 2158023 w 7730439"/>
                <a:gd name="connsiteY214" fmla="*/ 5869 h 350562"/>
                <a:gd name="connsiteX215" fmla="*/ 2158023 w 7730439"/>
                <a:gd name="connsiteY215" fmla="*/ 344773 h 350562"/>
                <a:gd name="connsiteX216" fmla="*/ 2157943 w 7730439"/>
                <a:gd name="connsiteY216" fmla="*/ 344773 h 350562"/>
                <a:gd name="connsiteX217" fmla="*/ 1964236 w 7730439"/>
                <a:gd name="connsiteY217" fmla="*/ 349597 h 350562"/>
                <a:gd name="connsiteX218" fmla="*/ 2079897 w 7730439"/>
                <a:gd name="connsiteY218" fmla="*/ 253755 h 350562"/>
                <a:gd name="connsiteX219" fmla="*/ 2079897 w 7730439"/>
                <a:gd name="connsiteY219" fmla="*/ 252791 h 350562"/>
                <a:gd name="connsiteX220" fmla="*/ 1969540 w 7730439"/>
                <a:gd name="connsiteY220" fmla="*/ 156949 h 350562"/>
                <a:gd name="connsiteX221" fmla="*/ 1877590 w 7730439"/>
                <a:gd name="connsiteY221" fmla="*/ 91098 h 350562"/>
                <a:gd name="connsiteX222" fmla="*/ 1877590 w 7730439"/>
                <a:gd name="connsiteY222" fmla="*/ 90133 h 350562"/>
                <a:gd name="connsiteX223" fmla="*/ 1949687 w 7730439"/>
                <a:gd name="connsiteY223" fmla="*/ 35378 h 350562"/>
                <a:gd name="connsiteX224" fmla="*/ 2047506 w 7730439"/>
                <a:gd name="connsiteY224" fmla="*/ 72203 h 350562"/>
                <a:gd name="connsiteX225" fmla="*/ 2069770 w 7730439"/>
                <a:gd name="connsiteY225" fmla="*/ 42695 h 350562"/>
                <a:gd name="connsiteX226" fmla="*/ 1950652 w 7730439"/>
                <a:gd name="connsiteY226" fmla="*/ 1126 h 350562"/>
                <a:gd name="connsiteX227" fmla="*/ 1839331 w 7730439"/>
                <a:gd name="connsiteY227" fmla="*/ 93590 h 350562"/>
                <a:gd name="connsiteX228" fmla="*/ 1839331 w 7730439"/>
                <a:gd name="connsiteY228" fmla="*/ 94555 h 350562"/>
                <a:gd name="connsiteX229" fmla="*/ 1953063 w 7730439"/>
                <a:gd name="connsiteY229" fmla="*/ 192407 h 350562"/>
                <a:gd name="connsiteX230" fmla="*/ 2041156 w 7730439"/>
                <a:gd name="connsiteY230" fmla="*/ 256811 h 350562"/>
                <a:gd name="connsiteX231" fmla="*/ 2041156 w 7730439"/>
                <a:gd name="connsiteY231" fmla="*/ 257776 h 350562"/>
                <a:gd name="connsiteX232" fmla="*/ 1965602 w 7730439"/>
                <a:gd name="connsiteY232" fmla="*/ 315345 h 350562"/>
                <a:gd name="connsiteX233" fmla="*/ 1849458 w 7730439"/>
                <a:gd name="connsiteY233" fmla="*/ 267424 h 350562"/>
                <a:gd name="connsiteX234" fmla="*/ 1825747 w 7730439"/>
                <a:gd name="connsiteY234" fmla="*/ 295485 h 350562"/>
                <a:gd name="connsiteX235" fmla="*/ 1964155 w 7730439"/>
                <a:gd name="connsiteY235" fmla="*/ 349678 h 350562"/>
                <a:gd name="connsiteX236" fmla="*/ 1523773 w 7730439"/>
                <a:gd name="connsiteY236" fmla="*/ 344773 h 350562"/>
                <a:gd name="connsiteX237" fmla="*/ 1771091 w 7730439"/>
                <a:gd name="connsiteY237" fmla="*/ 344773 h 350562"/>
                <a:gd name="connsiteX238" fmla="*/ 1771091 w 7730439"/>
                <a:gd name="connsiteY238" fmla="*/ 309958 h 350562"/>
                <a:gd name="connsiteX239" fmla="*/ 1561952 w 7730439"/>
                <a:gd name="connsiteY239" fmla="*/ 309958 h 350562"/>
                <a:gd name="connsiteX240" fmla="*/ 1561952 w 7730439"/>
                <a:gd name="connsiteY240" fmla="*/ 191282 h 350562"/>
                <a:gd name="connsiteX241" fmla="*/ 1746817 w 7730439"/>
                <a:gd name="connsiteY241" fmla="*/ 191282 h 350562"/>
                <a:gd name="connsiteX242" fmla="*/ 1746817 w 7730439"/>
                <a:gd name="connsiteY242" fmla="*/ 156467 h 350562"/>
                <a:gd name="connsiteX243" fmla="*/ 1561952 w 7730439"/>
                <a:gd name="connsiteY243" fmla="*/ 156467 h 350562"/>
                <a:gd name="connsiteX244" fmla="*/ 1561952 w 7730439"/>
                <a:gd name="connsiteY244" fmla="*/ 40684 h 350562"/>
                <a:gd name="connsiteX245" fmla="*/ 1768599 w 7730439"/>
                <a:gd name="connsiteY245" fmla="*/ 40684 h 350562"/>
                <a:gd name="connsiteX246" fmla="*/ 1768599 w 7730439"/>
                <a:gd name="connsiteY246" fmla="*/ 5869 h 350562"/>
                <a:gd name="connsiteX247" fmla="*/ 1523773 w 7730439"/>
                <a:gd name="connsiteY247" fmla="*/ 5869 h 350562"/>
                <a:gd name="connsiteX248" fmla="*/ 1523773 w 7730439"/>
                <a:gd name="connsiteY248" fmla="*/ 344773 h 350562"/>
                <a:gd name="connsiteX249" fmla="*/ 1211993 w 7730439"/>
                <a:gd name="connsiteY249" fmla="*/ 178738 h 350562"/>
                <a:gd name="connsiteX250" fmla="*/ 1211993 w 7730439"/>
                <a:gd name="connsiteY250" fmla="*/ 41167 h 350562"/>
                <a:gd name="connsiteX251" fmla="*/ 1316562 w 7730439"/>
                <a:gd name="connsiteY251" fmla="*/ 41167 h 350562"/>
                <a:gd name="connsiteX252" fmla="*/ 1403208 w 7730439"/>
                <a:gd name="connsiteY252" fmla="*/ 107983 h 350562"/>
                <a:gd name="connsiteX253" fmla="*/ 1403208 w 7730439"/>
                <a:gd name="connsiteY253" fmla="*/ 108948 h 350562"/>
                <a:gd name="connsiteX254" fmla="*/ 1316080 w 7730439"/>
                <a:gd name="connsiteY254" fmla="*/ 178658 h 350562"/>
                <a:gd name="connsiteX255" fmla="*/ 1211993 w 7730439"/>
                <a:gd name="connsiteY255" fmla="*/ 178658 h 350562"/>
                <a:gd name="connsiteX256" fmla="*/ 1211993 w 7730439"/>
                <a:gd name="connsiteY256" fmla="*/ 178738 h 350562"/>
                <a:gd name="connsiteX257" fmla="*/ 1173814 w 7730439"/>
                <a:gd name="connsiteY257" fmla="*/ 344773 h 350562"/>
                <a:gd name="connsiteX258" fmla="*/ 1211993 w 7730439"/>
                <a:gd name="connsiteY258" fmla="*/ 344773 h 350562"/>
                <a:gd name="connsiteX259" fmla="*/ 1211993 w 7730439"/>
                <a:gd name="connsiteY259" fmla="*/ 213071 h 350562"/>
                <a:gd name="connsiteX260" fmla="*/ 1308846 w 7730439"/>
                <a:gd name="connsiteY260" fmla="*/ 213071 h 350562"/>
                <a:gd name="connsiteX261" fmla="*/ 1407147 w 7730439"/>
                <a:gd name="connsiteY261" fmla="*/ 344773 h 350562"/>
                <a:gd name="connsiteX262" fmla="*/ 1454006 w 7730439"/>
                <a:gd name="connsiteY262" fmla="*/ 344773 h 350562"/>
                <a:gd name="connsiteX263" fmla="*/ 1349999 w 7730439"/>
                <a:gd name="connsiteY263" fmla="*/ 206317 h 350562"/>
                <a:gd name="connsiteX264" fmla="*/ 1441950 w 7730439"/>
                <a:gd name="connsiteY264" fmla="*/ 107581 h 350562"/>
                <a:gd name="connsiteX265" fmla="*/ 1441950 w 7730439"/>
                <a:gd name="connsiteY265" fmla="*/ 106616 h 350562"/>
                <a:gd name="connsiteX266" fmla="*/ 1415827 w 7730439"/>
                <a:gd name="connsiteY266" fmla="*/ 39800 h 350562"/>
                <a:gd name="connsiteX267" fmla="*/ 1319536 w 7730439"/>
                <a:gd name="connsiteY267" fmla="*/ 5950 h 350562"/>
                <a:gd name="connsiteX268" fmla="*/ 1173894 w 7730439"/>
                <a:gd name="connsiteY268" fmla="*/ 5950 h 350562"/>
                <a:gd name="connsiteX269" fmla="*/ 1173894 w 7730439"/>
                <a:gd name="connsiteY269" fmla="*/ 344853 h 350562"/>
                <a:gd name="connsiteX270" fmla="*/ 1173814 w 7730439"/>
                <a:gd name="connsiteY270" fmla="*/ 344773 h 350562"/>
                <a:gd name="connsiteX271" fmla="*/ 704338 w 7730439"/>
                <a:gd name="connsiteY271" fmla="*/ 344773 h 350562"/>
                <a:gd name="connsiteX272" fmla="*/ 951573 w 7730439"/>
                <a:gd name="connsiteY272" fmla="*/ 344773 h 350562"/>
                <a:gd name="connsiteX273" fmla="*/ 951573 w 7730439"/>
                <a:gd name="connsiteY273" fmla="*/ 309958 h 350562"/>
                <a:gd name="connsiteX274" fmla="*/ 742437 w 7730439"/>
                <a:gd name="connsiteY274" fmla="*/ 309958 h 350562"/>
                <a:gd name="connsiteX275" fmla="*/ 742437 w 7730439"/>
                <a:gd name="connsiteY275" fmla="*/ 191282 h 350562"/>
                <a:gd name="connsiteX276" fmla="*/ 927380 w 7730439"/>
                <a:gd name="connsiteY276" fmla="*/ 191282 h 350562"/>
                <a:gd name="connsiteX277" fmla="*/ 927380 w 7730439"/>
                <a:gd name="connsiteY277" fmla="*/ 156467 h 350562"/>
                <a:gd name="connsiteX278" fmla="*/ 742437 w 7730439"/>
                <a:gd name="connsiteY278" fmla="*/ 156467 h 350562"/>
                <a:gd name="connsiteX279" fmla="*/ 742437 w 7730439"/>
                <a:gd name="connsiteY279" fmla="*/ 40684 h 350562"/>
                <a:gd name="connsiteX280" fmla="*/ 949162 w 7730439"/>
                <a:gd name="connsiteY280" fmla="*/ 40684 h 350562"/>
                <a:gd name="connsiteX281" fmla="*/ 949162 w 7730439"/>
                <a:gd name="connsiteY281" fmla="*/ 5869 h 350562"/>
                <a:gd name="connsiteX282" fmla="*/ 704338 w 7730439"/>
                <a:gd name="connsiteY282" fmla="*/ 5869 h 350562"/>
                <a:gd name="connsiteX283" fmla="*/ 704338 w 7730439"/>
                <a:gd name="connsiteY283" fmla="*/ 344773 h 350562"/>
                <a:gd name="connsiteX284" fmla="*/ 336375 w 7730439"/>
                <a:gd name="connsiteY284" fmla="*/ 344773 h 350562"/>
                <a:gd name="connsiteX285" fmla="*/ 374554 w 7730439"/>
                <a:gd name="connsiteY285" fmla="*/ 344773 h 350562"/>
                <a:gd name="connsiteX286" fmla="*/ 374554 w 7730439"/>
                <a:gd name="connsiteY286" fmla="*/ 192246 h 350562"/>
                <a:gd name="connsiteX287" fmla="*/ 570190 w 7730439"/>
                <a:gd name="connsiteY287" fmla="*/ 192246 h 350562"/>
                <a:gd name="connsiteX288" fmla="*/ 570190 w 7730439"/>
                <a:gd name="connsiteY288" fmla="*/ 344773 h 350562"/>
                <a:gd name="connsiteX289" fmla="*/ 608369 w 7730439"/>
                <a:gd name="connsiteY289" fmla="*/ 344773 h 350562"/>
                <a:gd name="connsiteX290" fmla="*/ 608369 w 7730439"/>
                <a:gd name="connsiteY290" fmla="*/ 5869 h 350562"/>
                <a:gd name="connsiteX291" fmla="*/ 570190 w 7730439"/>
                <a:gd name="connsiteY291" fmla="*/ 5869 h 350562"/>
                <a:gd name="connsiteX292" fmla="*/ 570190 w 7730439"/>
                <a:gd name="connsiteY292" fmla="*/ 156467 h 350562"/>
                <a:gd name="connsiteX293" fmla="*/ 374554 w 7730439"/>
                <a:gd name="connsiteY293" fmla="*/ 156467 h 350562"/>
                <a:gd name="connsiteX294" fmla="*/ 374554 w 7730439"/>
                <a:gd name="connsiteY294" fmla="*/ 5869 h 350562"/>
                <a:gd name="connsiteX295" fmla="*/ 336375 w 7730439"/>
                <a:gd name="connsiteY295" fmla="*/ 5869 h 350562"/>
                <a:gd name="connsiteX296" fmla="*/ 336375 w 7730439"/>
                <a:gd name="connsiteY296" fmla="*/ 344773 h 350562"/>
                <a:gd name="connsiteX297" fmla="*/ 114215 w 7730439"/>
                <a:gd name="connsiteY297" fmla="*/ 344773 h 350562"/>
                <a:gd name="connsiteX298" fmla="*/ 152393 w 7730439"/>
                <a:gd name="connsiteY298" fmla="*/ 344773 h 350562"/>
                <a:gd name="connsiteX299" fmla="*/ 152393 w 7730439"/>
                <a:gd name="connsiteY299" fmla="*/ 41167 h 350562"/>
                <a:gd name="connsiteX300" fmla="*/ 266608 w 7730439"/>
                <a:gd name="connsiteY300" fmla="*/ 41167 h 350562"/>
                <a:gd name="connsiteX301" fmla="*/ 266608 w 7730439"/>
                <a:gd name="connsiteY301" fmla="*/ 5869 h 350562"/>
                <a:gd name="connsiteX302" fmla="*/ 0 w 7730439"/>
                <a:gd name="connsiteY302" fmla="*/ 5869 h 350562"/>
                <a:gd name="connsiteX303" fmla="*/ 0 w 7730439"/>
                <a:gd name="connsiteY303" fmla="*/ 41167 h 350562"/>
                <a:gd name="connsiteX304" fmla="*/ 114215 w 7730439"/>
                <a:gd name="connsiteY304" fmla="*/ 41167 h 350562"/>
                <a:gd name="connsiteX305" fmla="*/ 114215 w 7730439"/>
                <a:gd name="connsiteY305" fmla="*/ 344773 h 35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7730439" h="350562">
                  <a:moveTo>
                    <a:pt x="7614779" y="349597"/>
                  </a:moveTo>
                  <a:cubicBezTo>
                    <a:pt x="7682054" y="349597"/>
                    <a:pt x="7730440" y="311888"/>
                    <a:pt x="7730440" y="253755"/>
                  </a:cubicBezTo>
                  <a:lnTo>
                    <a:pt x="7730440" y="252791"/>
                  </a:lnTo>
                  <a:cubicBezTo>
                    <a:pt x="7730440" y="201010"/>
                    <a:pt x="7695637" y="173351"/>
                    <a:pt x="7620083" y="156949"/>
                  </a:cubicBezTo>
                  <a:cubicBezTo>
                    <a:pt x="7545494" y="140948"/>
                    <a:pt x="7528052" y="123018"/>
                    <a:pt x="7528052" y="91098"/>
                  </a:cubicBezTo>
                  <a:lnTo>
                    <a:pt x="7528052" y="90133"/>
                  </a:lnTo>
                  <a:cubicBezTo>
                    <a:pt x="7528052" y="59660"/>
                    <a:pt x="7556104" y="35378"/>
                    <a:pt x="7600231" y="35378"/>
                  </a:cubicBezTo>
                  <a:cubicBezTo>
                    <a:pt x="7635033" y="35378"/>
                    <a:pt x="7666541" y="46474"/>
                    <a:pt x="7697968" y="72203"/>
                  </a:cubicBezTo>
                  <a:lnTo>
                    <a:pt x="7720233" y="42695"/>
                  </a:lnTo>
                  <a:cubicBezTo>
                    <a:pt x="7685912" y="15116"/>
                    <a:pt x="7650546" y="1126"/>
                    <a:pt x="7601195" y="1126"/>
                  </a:cubicBezTo>
                  <a:cubicBezTo>
                    <a:pt x="7536814" y="1126"/>
                    <a:pt x="7489873" y="40282"/>
                    <a:pt x="7489873" y="93590"/>
                  </a:cubicBezTo>
                  <a:lnTo>
                    <a:pt x="7489873" y="94555"/>
                  </a:lnTo>
                  <a:cubicBezTo>
                    <a:pt x="7489873" y="150275"/>
                    <a:pt x="7525641" y="175442"/>
                    <a:pt x="7603606" y="192407"/>
                  </a:cubicBezTo>
                  <a:cubicBezTo>
                    <a:pt x="7674739" y="207443"/>
                    <a:pt x="7691699" y="225292"/>
                    <a:pt x="7691699" y="256811"/>
                  </a:cubicBezTo>
                  <a:lnTo>
                    <a:pt x="7691699" y="257776"/>
                  </a:lnTo>
                  <a:cubicBezTo>
                    <a:pt x="7691699" y="291143"/>
                    <a:pt x="7661718" y="315345"/>
                    <a:pt x="7616145" y="315345"/>
                  </a:cubicBezTo>
                  <a:cubicBezTo>
                    <a:pt x="7570572" y="315345"/>
                    <a:pt x="7535286" y="299425"/>
                    <a:pt x="7500001" y="267424"/>
                  </a:cubicBezTo>
                  <a:lnTo>
                    <a:pt x="7476290" y="295485"/>
                  </a:lnTo>
                  <a:cubicBezTo>
                    <a:pt x="7516880" y="331747"/>
                    <a:pt x="7560926" y="349678"/>
                    <a:pt x="7614698" y="349678"/>
                  </a:cubicBezTo>
                  <a:moveTo>
                    <a:pt x="7281779" y="344773"/>
                  </a:moveTo>
                  <a:lnTo>
                    <a:pt x="7319958" y="344773"/>
                  </a:lnTo>
                  <a:lnTo>
                    <a:pt x="7319958" y="41167"/>
                  </a:lnTo>
                  <a:lnTo>
                    <a:pt x="7434173" y="41167"/>
                  </a:lnTo>
                  <a:lnTo>
                    <a:pt x="7434173" y="5869"/>
                  </a:lnTo>
                  <a:lnTo>
                    <a:pt x="7167564" y="5869"/>
                  </a:lnTo>
                  <a:lnTo>
                    <a:pt x="7167564" y="41167"/>
                  </a:lnTo>
                  <a:lnTo>
                    <a:pt x="7281779" y="41167"/>
                  </a:lnTo>
                  <a:lnTo>
                    <a:pt x="7281779" y="344773"/>
                  </a:lnTo>
                  <a:close/>
                  <a:moveTo>
                    <a:pt x="6811175" y="344773"/>
                  </a:moveTo>
                  <a:lnTo>
                    <a:pt x="6848389" y="344773"/>
                  </a:lnTo>
                  <a:lnTo>
                    <a:pt x="6848389" y="66896"/>
                  </a:lnTo>
                  <a:lnTo>
                    <a:pt x="7067255" y="344773"/>
                  </a:lnTo>
                  <a:lnTo>
                    <a:pt x="7097717" y="344773"/>
                  </a:lnTo>
                  <a:lnTo>
                    <a:pt x="7097717" y="5869"/>
                  </a:lnTo>
                  <a:lnTo>
                    <a:pt x="7060503" y="5869"/>
                  </a:lnTo>
                  <a:lnTo>
                    <a:pt x="7060503" y="277475"/>
                  </a:lnTo>
                  <a:lnTo>
                    <a:pt x="6847023" y="5869"/>
                  </a:lnTo>
                  <a:lnTo>
                    <a:pt x="6811255" y="5869"/>
                  </a:lnTo>
                  <a:lnTo>
                    <a:pt x="6811255" y="344773"/>
                  </a:lnTo>
                  <a:lnTo>
                    <a:pt x="6811175" y="344773"/>
                  </a:lnTo>
                  <a:close/>
                  <a:moveTo>
                    <a:pt x="6494170" y="220870"/>
                  </a:moveTo>
                  <a:lnTo>
                    <a:pt x="6571573" y="47921"/>
                  </a:lnTo>
                  <a:lnTo>
                    <a:pt x="6648493" y="220870"/>
                  </a:lnTo>
                  <a:lnTo>
                    <a:pt x="6494090" y="220870"/>
                  </a:lnTo>
                  <a:lnTo>
                    <a:pt x="6494170" y="220870"/>
                  </a:lnTo>
                  <a:close/>
                  <a:moveTo>
                    <a:pt x="6399808" y="344773"/>
                  </a:moveTo>
                  <a:lnTo>
                    <a:pt x="6439032" y="344773"/>
                  </a:lnTo>
                  <a:lnTo>
                    <a:pt x="6479140" y="255203"/>
                  </a:lnTo>
                  <a:lnTo>
                    <a:pt x="6663524" y="255203"/>
                  </a:lnTo>
                  <a:lnTo>
                    <a:pt x="6703229" y="344773"/>
                  </a:lnTo>
                  <a:lnTo>
                    <a:pt x="6744382" y="344773"/>
                  </a:lnTo>
                  <a:lnTo>
                    <a:pt x="6589979" y="3457"/>
                  </a:lnTo>
                  <a:lnTo>
                    <a:pt x="6554131" y="3457"/>
                  </a:lnTo>
                  <a:lnTo>
                    <a:pt x="6399728" y="344773"/>
                  </a:lnTo>
                  <a:lnTo>
                    <a:pt x="6399808" y="344773"/>
                  </a:lnTo>
                  <a:close/>
                  <a:moveTo>
                    <a:pt x="6248219" y="344773"/>
                  </a:moveTo>
                  <a:lnTo>
                    <a:pt x="6286397" y="344773"/>
                  </a:lnTo>
                  <a:lnTo>
                    <a:pt x="6286397" y="41167"/>
                  </a:lnTo>
                  <a:lnTo>
                    <a:pt x="6400613" y="41167"/>
                  </a:lnTo>
                  <a:lnTo>
                    <a:pt x="6400613" y="5869"/>
                  </a:lnTo>
                  <a:lnTo>
                    <a:pt x="6133924" y="5869"/>
                  </a:lnTo>
                  <a:lnTo>
                    <a:pt x="6133924" y="41167"/>
                  </a:lnTo>
                  <a:lnTo>
                    <a:pt x="6248138" y="41167"/>
                  </a:lnTo>
                  <a:lnTo>
                    <a:pt x="6248138" y="344773"/>
                  </a:lnTo>
                  <a:lnTo>
                    <a:pt x="6248219" y="344773"/>
                  </a:lnTo>
                  <a:close/>
                  <a:moveTo>
                    <a:pt x="5907503" y="344773"/>
                  </a:moveTo>
                  <a:lnTo>
                    <a:pt x="6136335" y="344773"/>
                  </a:lnTo>
                  <a:lnTo>
                    <a:pt x="6136335" y="309476"/>
                  </a:lnTo>
                  <a:lnTo>
                    <a:pt x="5945601" y="309476"/>
                  </a:lnTo>
                  <a:lnTo>
                    <a:pt x="5945601" y="5869"/>
                  </a:lnTo>
                  <a:lnTo>
                    <a:pt x="5907422" y="5869"/>
                  </a:lnTo>
                  <a:lnTo>
                    <a:pt x="5907422" y="344773"/>
                  </a:lnTo>
                  <a:lnTo>
                    <a:pt x="5907503" y="344773"/>
                  </a:lnTo>
                  <a:close/>
                  <a:moveTo>
                    <a:pt x="5675617" y="350080"/>
                  </a:moveTo>
                  <a:cubicBezTo>
                    <a:pt x="5760334" y="350080"/>
                    <a:pt x="5816919" y="298782"/>
                    <a:pt x="5816919" y="199965"/>
                  </a:cubicBezTo>
                  <a:lnTo>
                    <a:pt x="5816919" y="5789"/>
                  </a:lnTo>
                  <a:lnTo>
                    <a:pt x="5778740" y="5789"/>
                  </a:lnTo>
                  <a:lnTo>
                    <a:pt x="5778740" y="202860"/>
                  </a:lnTo>
                  <a:cubicBezTo>
                    <a:pt x="5778740" y="276912"/>
                    <a:pt x="5739034" y="314702"/>
                    <a:pt x="5676582" y="314702"/>
                  </a:cubicBezTo>
                  <a:cubicBezTo>
                    <a:pt x="5614129" y="314702"/>
                    <a:pt x="5572976" y="273535"/>
                    <a:pt x="5572976" y="200448"/>
                  </a:cubicBezTo>
                  <a:lnTo>
                    <a:pt x="5572976" y="5789"/>
                  </a:lnTo>
                  <a:lnTo>
                    <a:pt x="5534797" y="5789"/>
                  </a:lnTo>
                  <a:lnTo>
                    <a:pt x="5534797" y="202860"/>
                  </a:lnTo>
                  <a:cubicBezTo>
                    <a:pt x="5534797" y="298701"/>
                    <a:pt x="5591865" y="349999"/>
                    <a:pt x="5675617" y="349999"/>
                  </a:cubicBezTo>
                  <a:moveTo>
                    <a:pt x="5346395" y="349597"/>
                  </a:moveTo>
                  <a:cubicBezTo>
                    <a:pt x="5413670" y="349597"/>
                    <a:pt x="5462057" y="311888"/>
                    <a:pt x="5462057" y="253755"/>
                  </a:cubicBezTo>
                  <a:lnTo>
                    <a:pt x="5462057" y="252791"/>
                  </a:lnTo>
                  <a:cubicBezTo>
                    <a:pt x="5462057" y="201010"/>
                    <a:pt x="5427254" y="173351"/>
                    <a:pt x="5351700" y="156949"/>
                  </a:cubicBezTo>
                  <a:cubicBezTo>
                    <a:pt x="5277111" y="140948"/>
                    <a:pt x="5259669" y="123018"/>
                    <a:pt x="5259669" y="91098"/>
                  </a:cubicBezTo>
                  <a:lnTo>
                    <a:pt x="5259669" y="90133"/>
                  </a:lnTo>
                  <a:cubicBezTo>
                    <a:pt x="5259669" y="59660"/>
                    <a:pt x="5287720" y="35378"/>
                    <a:pt x="5331847" y="35378"/>
                  </a:cubicBezTo>
                  <a:cubicBezTo>
                    <a:pt x="5366650" y="35378"/>
                    <a:pt x="5398158" y="46474"/>
                    <a:pt x="5429665" y="72203"/>
                  </a:cubicBezTo>
                  <a:lnTo>
                    <a:pt x="5451849" y="42695"/>
                  </a:lnTo>
                  <a:cubicBezTo>
                    <a:pt x="5417529" y="15116"/>
                    <a:pt x="5382163" y="1126"/>
                    <a:pt x="5332811" y="1126"/>
                  </a:cubicBezTo>
                  <a:cubicBezTo>
                    <a:pt x="5268430" y="1126"/>
                    <a:pt x="5221490" y="40282"/>
                    <a:pt x="5221490" y="93590"/>
                  </a:cubicBezTo>
                  <a:lnTo>
                    <a:pt x="5221490" y="94555"/>
                  </a:lnTo>
                  <a:cubicBezTo>
                    <a:pt x="5221490" y="150275"/>
                    <a:pt x="5257258" y="175442"/>
                    <a:pt x="5335223" y="192407"/>
                  </a:cubicBezTo>
                  <a:cubicBezTo>
                    <a:pt x="5406356" y="207443"/>
                    <a:pt x="5423315" y="225292"/>
                    <a:pt x="5423315" y="256811"/>
                  </a:cubicBezTo>
                  <a:lnTo>
                    <a:pt x="5423315" y="257776"/>
                  </a:lnTo>
                  <a:cubicBezTo>
                    <a:pt x="5423315" y="291143"/>
                    <a:pt x="5393335" y="315345"/>
                    <a:pt x="5347762" y="315345"/>
                  </a:cubicBezTo>
                  <a:cubicBezTo>
                    <a:pt x="5302188" y="315345"/>
                    <a:pt x="5266903" y="299425"/>
                    <a:pt x="5231618" y="267424"/>
                  </a:cubicBezTo>
                  <a:lnTo>
                    <a:pt x="5207907" y="295485"/>
                  </a:lnTo>
                  <a:cubicBezTo>
                    <a:pt x="5248497" y="331747"/>
                    <a:pt x="5292543" y="349678"/>
                    <a:pt x="5346315" y="349678"/>
                  </a:cubicBezTo>
                  <a:moveTo>
                    <a:pt x="4847820" y="344773"/>
                  </a:moveTo>
                  <a:lnTo>
                    <a:pt x="4885035" y="344773"/>
                  </a:lnTo>
                  <a:lnTo>
                    <a:pt x="4885035" y="66896"/>
                  </a:lnTo>
                  <a:lnTo>
                    <a:pt x="5103900" y="344773"/>
                  </a:lnTo>
                  <a:lnTo>
                    <a:pt x="5134362" y="344773"/>
                  </a:lnTo>
                  <a:lnTo>
                    <a:pt x="5134362" y="5869"/>
                  </a:lnTo>
                  <a:lnTo>
                    <a:pt x="5097148" y="5869"/>
                  </a:lnTo>
                  <a:lnTo>
                    <a:pt x="5097148" y="277475"/>
                  </a:lnTo>
                  <a:lnTo>
                    <a:pt x="4883588" y="5869"/>
                  </a:lnTo>
                  <a:lnTo>
                    <a:pt x="4847820" y="5869"/>
                  </a:lnTo>
                  <a:lnTo>
                    <a:pt x="4847820" y="344773"/>
                  </a:lnTo>
                  <a:close/>
                  <a:moveTo>
                    <a:pt x="4594635" y="315265"/>
                  </a:moveTo>
                  <a:cubicBezTo>
                    <a:pt x="4517152" y="315265"/>
                    <a:pt x="4461049" y="252308"/>
                    <a:pt x="4461049" y="175281"/>
                  </a:cubicBezTo>
                  <a:lnTo>
                    <a:pt x="4461049" y="174316"/>
                  </a:lnTo>
                  <a:cubicBezTo>
                    <a:pt x="4461049" y="97369"/>
                    <a:pt x="4516187" y="35297"/>
                    <a:pt x="4593670" y="35297"/>
                  </a:cubicBezTo>
                  <a:cubicBezTo>
                    <a:pt x="4671153" y="35297"/>
                    <a:pt x="4727336" y="98334"/>
                    <a:pt x="4727336" y="175281"/>
                  </a:cubicBezTo>
                  <a:lnTo>
                    <a:pt x="4727336" y="176246"/>
                  </a:lnTo>
                  <a:cubicBezTo>
                    <a:pt x="4727336" y="253273"/>
                    <a:pt x="4672117" y="315265"/>
                    <a:pt x="4594635" y="315265"/>
                  </a:cubicBezTo>
                  <a:close/>
                  <a:moveTo>
                    <a:pt x="4593670" y="350562"/>
                  </a:moveTo>
                  <a:cubicBezTo>
                    <a:pt x="4696793" y="350562"/>
                    <a:pt x="4766962" y="268791"/>
                    <a:pt x="4766962" y="175281"/>
                  </a:cubicBezTo>
                  <a:lnTo>
                    <a:pt x="4766962" y="174316"/>
                  </a:lnTo>
                  <a:cubicBezTo>
                    <a:pt x="4766962" y="80887"/>
                    <a:pt x="4697838" y="0"/>
                    <a:pt x="4594635" y="0"/>
                  </a:cubicBezTo>
                  <a:cubicBezTo>
                    <a:pt x="4491431" y="0"/>
                    <a:pt x="4421343" y="81771"/>
                    <a:pt x="4421343" y="175281"/>
                  </a:cubicBezTo>
                  <a:lnTo>
                    <a:pt x="4421343" y="176246"/>
                  </a:lnTo>
                  <a:cubicBezTo>
                    <a:pt x="4421343" y="269756"/>
                    <a:pt x="4490547" y="350562"/>
                    <a:pt x="4593670" y="350562"/>
                  </a:cubicBezTo>
                  <a:close/>
                  <a:moveTo>
                    <a:pt x="4241782" y="350562"/>
                  </a:moveTo>
                  <a:cubicBezTo>
                    <a:pt x="4303270" y="350562"/>
                    <a:pt x="4341931" y="326843"/>
                    <a:pt x="4377297" y="291063"/>
                  </a:cubicBezTo>
                  <a:lnTo>
                    <a:pt x="4352059" y="266379"/>
                  </a:lnTo>
                  <a:cubicBezTo>
                    <a:pt x="4319667" y="297334"/>
                    <a:pt x="4289124" y="315265"/>
                    <a:pt x="4242666" y="315265"/>
                  </a:cubicBezTo>
                  <a:cubicBezTo>
                    <a:pt x="4168157" y="315265"/>
                    <a:pt x="4111492" y="253755"/>
                    <a:pt x="4111492" y="175281"/>
                  </a:cubicBezTo>
                  <a:lnTo>
                    <a:pt x="4111492" y="174316"/>
                  </a:lnTo>
                  <a:cubicBezTo>
                    <a:pt x="4111492" y="96324"/>
                    <a:pt x="4167675" y="35297"/>
                    <a:pt x="4242666" y="35297"/>
                  </a:cubicBezTo>
                  <a:cubicBezTo>
                    <a:pt x="4288642" y="35297"/>
                    <a:pt x="4320551" y="54675"/>
                    <a:pt x="4349165" y="81771"/>
                  </a:cubicBezTo>
                  <a:lnTo>
                    <a:pt x="4375287" y="53710"/>
                  </a:lnTo>
                  <a:cubicBezTo>
                    <a:pt x="4341449" y="21790"/>
                    <a:pt x="4304636" y="0"/>
                    <a:pt x="4243148" y="0"/>
                  </a:cubicBezTo>
                  <a:cubicBezTo>
                    <a:pt x="4143401" y="0"/>
                    <a:pt x="4071866" y="79359"/>
                    <a:pt x="4071866" y="175281"/>
                  </a:cubicBezTo>
                  <a:lnTo>
                    <a:pt x="4071866" y="176246"/>
                  </a:lnTo>
                  <a:cubicBezTo>
                    <a:pt x="4071866" y="273615"/>
                    <a:pt x="4143883" y="350562"/>
                    <a:pt x="4241702" y="350562"/>
                  </a:cubicBezTo>
                  <a:moveTo>
                    <a:pt x="3573774" y="344773"/>
                  </a:moveTo>
                  <a:lnTo>
                    <a:pt x="3611952" y="344773"/>
                  </a:lnTo>
                  <a:lnTo>
                    <a:pt x="3611952" y="192246"/>
                  </a:lnTo>
                  <a:lnTo>
                    <a:pt x="3807589" y="192246"/>
                  </a:lnTo>
                  <a:lnTo>
                    <a:pt x="3807589" y="344773"/>
                  </a:lnTo>
                  <a:lnTo>
                    <a:pt x="3845767" y="344773"/>
                  </a:lnTo>
                  <a:lnTo>
                    <a:pt x="3845767" y="5869"/>
                  </a:lnTo>
                  <a:lnTo>
                    <a:pt x="3807589" y="5869"/>
                  </a:lnTo>
                  <a:lnTo>
                    <a:pt x="3807589" y="156467"/>
                  </a:lnTo>
                  <a:lnTo>
                    <a:pt x="3611952" y="156467"/>
                  </a:lnTo>
                  <a:lnTo>
                    <a:pt x="3611952" y="5869"/>
                  </a:lnTo>
                  <a:lnTo>
                    <a:pt x="3573774" y="5869"/>
                  </a:lnTo>
                  <a:lnTo>
                    <a:pt x="3573774" y="344773"/>
                  </a:lnTo>
                  <a:close/>
                  <a:moveTo>
                    <a:pt x="3369457" y="350562"/>
                  </a:moveTo>
                  <a:cubicBezTo>
                    <a:pt x="3430945" y="350562"/>
                    <a:pt x="3469686" y="326843"/>
                    <a:pt x="3504971" y="291063"/>
                  </a:cubicBezTo>
                  <a:lnTo>
                    <a:pt x="3479814" y="266379"/>
                  </a:lnTo>
                  <a:cubicBezTo>
                    <a:pt x="3447422" y="297334"/>
                    <a:pt x="3416879" y="315265"/>
                    <a:pt x="3370421" y="315265"/>
                  </a:cubicBezTo>
                  <a:cubicBezTo>
                    <a:pt x="3295912" y="315265"/>
                    <a:pt x="3239247" y="253755"/>
                    <a:pt x="3239247" y="175281"/>
                  </a:cubicBezTo>
                  <a:lnTo>
                    <a:pt x="3239247" y="174316"/>
                  </a:lnTo>
                  <a:cubicBezTo>
                    <a:pt x="3239247" y="96324"/>
                    <a:pt x="3295350" y="35297"/>
                    <a:pt x="3370421" y="35297"/>
                  </a:cubicBezTo>
                  <a:cubicBezTo>
                    <a:pt x="3416396" y="35297"/>
                    <a:pt x="3448386" y="54675"/>
                    <a:pt x="3476920" y="81771"/>
                  </a:cubicBezTo>
                  <a:lnTo>
                    <a:pt x="3503123" y="53710"/>
                  </a:lnTo>
                  <a:cubicBezTo>
                    <a:pt x="3469284" y="21790"/>
                    <a:pt x="3432472" y="0"/>
                    <a:pt x="3370984" y="0"/>
                  </a:cubicBezTo>
                  <a:cubicBezTo>
                    <a:pt x="3271317" y="0"/>
                    <a:pt x="3199702" y="79359"/>
                    <a:pt x="3199702" y="175281"/>
                  </a:cubicBezTo>
                  <a:lnTo>
                    <a:pt x="3199702" y="176246"/>
                  </a:lnTo>
                  <a:cubicBezTo>
                    <a:pt x="3199702" y="273615"/>
                    <a:pt x="3271799" y="350562"/>
                    <a:pt x="3369537" y="350562"/>
                  </a:cubicBezTo>
                  <a:moveTo>
                    <a:pt x="2902791" y="178738"/>
                  </a:moveTo>
                  <a:lnTo>
                    <a:pt x="2902791" y="41167"/>
                  </a:lnTo>
                  <a:lnTo>
                    <a:pt x="3007361" y="41167"/>
                  </a:lnTo>
                  <a:cubicBezTo>
                    <a:pt x="3062097" y="41167"/>
                    <a:pt x="3094007" y="66333"/>
                    <a:pt x="3094007" y="107983"/>
                  </a:cubicBezTo>
                  <a:lnTo>
                    <a:pt x="3094007" y="108948"/>
                  </a:lnTo>
                  <a:cubicBezTo>
                    <a:pt x="3094007" y="152607"/>
                    <a:pt x="3057676" y="178658"/>
                    <a:pt x="3006879" y="178658"/>
                  </a:cubicBezTo>
                  <a:lnTo>
                    <a:pt x="2902791" y="178658"/>
                  </a:lnTo>
                  <a:lnTo>
                    <a:pt x="2902791" y="178738"/>
                  </a:lnTo>
                  <a:close/>
                  <a:moveTo>
                    <a:pt x="2864693" y="344773"/>
                  </a:moveTo>
                  <a:lnTo>
                    <a:pt x="2902872" y="344773"/>
                  </a:lnTo>
                  <a:lnTo>
                    <a:pt x="2902872" y="213071"/>
                  </a:lnTo>
                  <a:lnTo>
                    <a:pt x="2999725" y="213071"/>
                  </a:lnTo>
                  <a:lnTo>
                    <a:pt x="3098026" y="344773"/>
                  </a:lnTo>
                  <a:lnTo>
                    <a:pt x="3144965" y="344773"/>
                  </a:lnTo>
                  <a:lnTo>
                    <a:pt x="3040878" y="206317"/>
                  </a:lnTo>
                  <a:cubicBezTo>
                    <a:pt x="3094167" y="196588"/>
                    <a:pt x="3132828" y="163783"/>
                    <a:pt x="3132828" y="107581"/>
                  </a:cubicBezTo>
                  <a:lnTo>
                    <a:pt x="3132828" y="106616"/>
                  </a:lnTo>
                  <a:cubicBezTo>
                    <a:pt x="3132828" y="79922"/>
                    <a:pt x="3123183" y="56203"/>
                    <a:pt x="3106787" y="39800"/>
                  </a:cubicBezTo>
                  <a:cubicBezTo>
                    <a:pt x="3085487" y="18493"/>
                    <a:pt x="3052131" y="5950"/>
                    <a:pt x="3010415" y="5950"/>
                  </a:cubicBezTo>
                  <a:lnTo>
                    <a:pt x="2864773" y="5950"/>
                  </a:lnTo>
                  <a:lnTo>
                    <a:pt x="2864773" y="344853"/>
                  </a:lnTo>
                  <a:lnTo>
                    <a:pt x="2864693" y="344773"/>
                  </a:lnTo>
                  <a:close/>
                  <a:moveTo>
                    <a:pt x="2547608" y="220870"/>
                  </a:moveTo>
                  <a:lnTo>
                    <a:pt x="2625010" y="47921"/>
                  </a:lnTo>
                  <a:lnTo>
                    <a:pt x="2701931" y="220870"/>
                  </a:lnTo>
                  <a:lnTo>
                    <a:pt x="2547527" y="220870"/>
                  </a:lnTo>
                  <a:lnTo>
                    <a:pt x="2547608" y="220870"/>
                  </a:lnTo>
                  <a:close/>
                  <a:moveTo>
                    <a:pt x="2453165" y="344773"/>
                  </a:moveTo>
                  <a:lnTo>
                    <a:pt x="2492389" y="344773"/>
                  </a:lnTo>
                  <a:lnTo>
                    <a:pt x="2532577" y="255203"/>
                  </a:lnTo>
                  <a:lnTo>
                    <a:pt x="2716961" y="255203"/>
                  </a:lnTo>
                  <a:lnTo>
                    <a:pt x="2756586" y="344773"/>
                  </a:lnTo>
                  <a:lnTo>
                    <a:pt x="2797739" y="344773"/>
                  </a:lnTo>
                  <a:lnTo>
                    <a:pt x="2643336" y="3457"/>
                  </a:lnTo>
                  <a:lnTo>
                    <a:pt x="2607568" y="3457"/>
                  </a:lnTo>
                  <a:lnTo>
                    <a:pt x="2453165" y="344773"/>
                  </a:lnTo>
                  <a:close/>
                  <a:moveTo>
                    <a:pt x="2157943" y="344773"/>
                  </a:moveTo>
                  <a:lnTo>
                    <a:pt x="2405261" y="344773"/>
                  </a:lnTo>
                  <a:lnTo>
                    <a:pt x="2405261" y="309958"/>
                  </a:lnTo>
                  <a:lnTo>
                    <a:pt x="2196122" y="309958"/>
                  </a:lnTo>
                  <a:lnTo>
                    <a:pt x="2196122" y="191282"/>
                  </a:lnTo>
                  <a:lnTo>
                    <a:pt x="2381068" y="191282"/>
                  </a:lnTo>
                  <a:lnTo>
                    <a:pt x="2381068" y="156467"/>
                  </a:lnTo>
                  <a:lnTo>
                    <a:pt x="2196122" y="156467"/>
                  </a:lnTo>
                  <a:lnTo>
                    <a:pt x="2196122" y="40684"/>
                  </a:lnTo>
                  <a:lnTo>
                    <a:pt x="2402850" y="40684"/>
                  </a:lnTo>
                  <a:lnTo>
                    <a:pt x="2402850" y="5869"/>
                  </a:lnTo>
                  <a:lnTo>
                    <a:pt x="2158023" y="5869"/>
                  </a:lnTo>
                  <a:lnTo>
                    <a:pt x="2158023" y="344773"/>
                  </a:lnTo>
                  <a:lnTo>
                    <a:pt x="2157943" y="344773"/>
                  </a:lnTo>
                  <a:close/>
                  <a:moveTo>
                    <a:pt x="1964236" y="349597"/>
                  </a:moveTo>
                  <a:cubicBezTo>
                    <a:pt x="2031511" y="349597"/>
                    <a:pt x="2079897" y="311888"/>
                    <a:pt x="2079897" y="253755"/>
                  </a:cubicBezTo>
                  <a:lnTo>
                    <a:pt x="2079897" y="252791"/>
                  </a:lnTo>
                  <a:cubicBezTo>
                    <a:pt x="2079897" y="201010"/>
                    <a:pt x="2045094" y="173351"/>
                    <a:pt x="1969540" y="156949"/>
                  </a:cubicBezTo>
                  <a:cubicBezTo>
                    <a:pt x="1895032" y="140948"/>
                    <a:pt x="1877590" y="123018"/>
                    <a:pt x="1877590" y="91098"/>
                  </a:cubicBezTo>
                  <a:lnTo>
                    <a:pt x="1877590" y="90133"/>
                  </a:lnTo>
                  <a:cubicBezTo>
                    <a:pt x="1877590" y="59660"/>
                    <a:pt x="1905641" y="35378"/>
                    <a:pt x="1949687" y="35378"/>
                  </a:cubicBezTo>
                  <a:cubicBezTo>
                    <a:pt x="1984571" y="35378"/>
                    <a:pt x="2015998" y="46474"/>
                    <a:pt x="2047506" y="72203"/>
                  </a:cubicBezTo>
                  <a:lnTo>
                    <a:pt x="2069770" y="42695"/>
                  </a:lnTo>
                  <a:cubicBezTo>
                    <a:pt x="2035449" y="15116"/>
                    <a:pt x="2000083" y="1126"/>
                    <a:pt x="1950652" y="1126"/>
                  </a:cubicBezTo>
                  <a:cubicBezTo>
                    <a:pt x="1886270" y="1126"/>
                    <a:pt x="1839331" y="40282"/>
                    <a:pt x="1839331" y="93590"/>
                  </a:cubicBezTo>
                  <a:lnTo>
                    <a:pt x="1839331" y="94555"/>
                  </a:lnTo>
                  <a:cubicBezTo>
                    <a:pt x="1839331" y="150275"/>
                    <a:pt x="1875098" y="175442"/>
                    <a:pt x="1953063" y="192407"/>
                  </a:cubicBezTo>
                  <a:cubicBezTo>
                    <a:pt x="2024196" y="207443"/>
                    <a:pt x="2041156" y="225292"/>
                    <a:pt x="2041156" y="256811"/>
                  </a:cubicBezTo>
                  <a:lnTo>
                    <a:pt x="2041156" y="257776"/>
                  </a:lnTo>
                  <a:cubicBezTo>
                    <a:pt x="2041156" y="291143"/>
                    <a:pt x="2011175" y="315345"/>
                    <a:pt x="1965602" y="315345"/>
                  </a:cubicBezTo>
                  <a:cubicBezTo>
                    <a:pt x="1920029" y="315345"/>
                    <a:pt x="1884743" y="299425"/>
                    <a:pt x="1849458" y="267424"/>
                  </a:cubicBezTo>
                  <a:lnTo>
                    <a:pt x="1825747" y="295485"/>
                  </a:lnTo>
                  <a:cubicBezTo>
                    <a:pt x="1866337" y="331747"/>
                    <a:pt x="1910383" y="349678"/>
                    <a:pt x="1964155" y="349678"/>
                  </a:cubicBezTo>
                  <a:moveTo>
                    <a:pt x="1523773" y="344773"/>
                  </a:moveTo>
                  <a:lnTo>
                    <a:pt x="1771091" y="344773"/>
                  </a:lnTo>
                  <a:lnTo>
                    <a:pt x="1771091" y="309958"/>
                  </a:lnTo>
                  <a:lnTo>
                    <a:pt x="1561952" y="309958"/>
                  </a:lnTo>
                  <a:lnTo>
                    <a:pt x="1561952" y="191282"/>
                  </a:lnTo>
                  <a:lnTo>
                    <a:pt x="1746817" y="191282"/>
                  </a:lnTo>
                  <a:lnTo>
                    <a:pt x="1746817" y="156467"/>
                  </a:lnTo>
                  <a:lnTo>
                    <a:pt x="1561952" y="156467"/>
                  </a:lnTo>
                  <a:lnTo>
                    <a:pt x="1561952" y="40684"/>
                  </a:lnTo>
                  <a:lnTo>
                    <a:pt x="1768599" y="40684"/>
                  </a:lnTo>
                  <a:lnTo>
                    <a:pt x="1768599" y="5869"/>
                  </a:lnTo>
                  <a:lnTo>
                    <a:pt x="1523773" y="5869"/>
                  </a:lnTo>
                  <a:lnTo>
                    <a:pt x="1523773" y="344773"/>
                  </a:lnTo>
                  <a:close/>
                  <a:moveTo>
                    <a:pt x="1211993" y="178738"/>
                  </a:moveTo>
                  <a:lnTo>
                    <a:pt x="1211993" y="41167"/>
                  </a:lnTo>
                  <a:lnTo>
                    <a:pt x="1316562" y="41167"/>
                  </a:lnTo>
                  <a:cubicBezTo>
                    <a:pt x="1371218" y="41167"/>
                    <a:pt x="1403208" y="66333"/>
                    <a:pt x="1403208" y="107983"/>
                  </a:cubicBezTo>
                  <a:lnTo>
                    <a:pt x="1403208" y="108948"/>
                  </a:lnTo>
                  <a:cubicBezTo>
                    <a:pt x="1403208" y="152607"/>
                    <a:pt x="1366878" y="178658"/>
                    <a:pt x="1316080" y="178658"/>
                  </a:cubicBezTo>
                  <a:lnTo>
                    <a:pt x="1211993" y="178658"/>
                  </a:lnTo>
                  <a:lnTo>
                    <a:pt x="1211993" y="178738"/>
                  </a:lnTo>
                  <a:close/>
                  <a:moveTo>
                    <a:pt x="1173814" y="344773"/>
                  </a:moveTo>
                  <a:lnTo>
                    <a:pt x="1211993" y="344773"/>
                  </a:lnTo>
                  <a:lnTo>
                    <a:pt x="1211993" y="213071"/>
                  </a:lnTo>
                  <a:lnTo>
                    <a:pt x="1308846" y="213071"/>
                  </a:lnTo>
                  <a:lnTo>
                    <a:pt x="1407147" y="344773"/>
                  </a:lnTo>
                  <a:lnTo>
                    <a:pt x="1454006" y="344773"/>
                  </a:lnTo>
                  <a:lnTo>
                    <a:pt x="1349999" y="206317"/>
                  </a:lnTo>
                  <a:cubicBezTo>
                    <a:pt x="1403289" y="196588"/>
                    <a:pt x="1441950" y="163783"/>
                    <a:pt x="1441950" y="107581"/>
                  </a:cubicBezTo>
                  <a:lnTo>
                    <a:pt x="1441950" y="106616"/>
                  </a:lnTo>
                  <a:cubicBezTo>
                    <a:pt x="1441950" y="79922"/>
                    <a:pt x="1432304" y="56203"/>
                    <a:pt x="1415827" y="39800"/>
                  </a:cubicBezTo>
                  <a:cubicBezTo>
                    <a:pt x="1394608" y="18493"/>
                    <a:pt x="1361171" y="5950"/>
                    <a:pt x="1319536" y="5950"/>
                  </a:cubicBezTo>
                  <a:lnTo>
                    <a:pt x="1173894" y="5950"/>
                  </a:lnTo>
                  <a:lnTo>
                    <a:pt x="1173894" y="344853"/>
                  </a:lnTo>
                  <a:lnTo>
                    <a:pt x="1173814" y="344773"/>
                  </a:lnTo>
                  <a:close/>
                  <a:moveTo>
                    <a:pt x="704338" y="344773"/>
                  </a:moveTo>
                  <a:lnTo>
                    <a:pt x="951573" y="344773"/>
                  </a:lnTo>
                  <a:lnTo>
                    <a:pt x="951573" y="309958"/>
                  </a:lnTo>
                  <a:lnTo>
                    <a:pt x="742437" y="309958"/>
                  </a:lnTo>
                  <a:lnTo>
                    <a:pt x="742437" y="191282"/>
                  </a:lnTo>
                  <a:lnTo>
                    <a:pt x="927380" y="191282"/>
                  </a:lnTo>
                  <a:lnTo>
                    <a:pt x="927380" y="156467"/>
                  </a:lnTo>
                  <a:lnTo>
                    <a:pt x="742437" y="156467"/>
                  </a:lnTo>
                  <a:lnTo>
                    <a:pt x="742437" y="40684"/>
                  </a:lnTo>
                  <a:lnTo>
                    <a:pt x="949162" y="40684"/>
                  </a:lnTo>
                  <a:lnTo>
                    <a:pt x="949162" y="5869"/>
                  </a:lnTo>
                  <a:lnTo>
                    <a:pt x="704338" y="5869"/>
                  </a:lnTo>
                  <a:lnTo>
                    <a:pt x="704338" y="344773"/>
                  </a:lnTo>
                  <a:close/>
                  <a:moveTo>
                    <a:pt x="336375" y="344773"/>
                  </a:moveTo>
                  <a:lnTo>
                    <a:pt x="374554" y="344773"/>
                  </a:lnTo>
                  <a:lnTo>
                    <a:pt x="374554" y="192246"/>
                  </a:lnTo>
                  <a:lnTo>
                    <a:pt x="570190" y="192246"/>
                  </a:lnTo>
                  <a:lnTo>
                    <a:pt x="570190" y="344773"/>
                  </a:lnTo>
                  <a:lnTo>
                    <a:pt x="608369" y="344773"/>
                  </a:lnTo>
                  <a:lnTo>
                    <a:pt x="608369" y="5869"/>
                  </a:lnTo>
                  <a:lnTo>
                    <a:pt x="570190" y="5869"/>
                  </a:lnTo>
                  <a:lnTo>
                    <a:pt x="570190" y="156467"/>
                  </a:lnTo>
                  <a:lnTo>
                    <a:pt x="374554" y="156467"/>
                  </a:lnTo>
                  <a:lnTo>
                    <a:pt x="374554" y="5869"/>
                  </a:lnTo>
                  <a:lnTo>
                    <a:pt x="336375" y="5869"/>
                  </a:lnTo>
                  <a:lnTo>
                    <a:pt x="336375" y="344773"/>
                  </a:lnTo>
                  <a:close/>
                  <a:moveTo>
                    <a:pt x="114215" y="344773"/>
                  </a:moveTo>
                  <a:lnTo>
                    <a:pt x="152393" y="344773"/>
                  </a:lnTo>
                  <a:lnTo>
                    <a:pt x="152393" y="41167"/>
                  </a:lnTo>
                  <a:lnTo>
                    <a:pt x="266608" y="41167"/>
                  </a:lnTo>
                  <a:lnTo>
                    <a:pt x="266608" y="5869"/>
                  </a:lnTo>
                  <a:lnTo>
                    <a:pt x="0" y="5869"/>
                  </a:lnTo>
                  <a:lnTo>
                    <a:pt x="0" y="41167"/>
                  </a:lnTo>
                  <a:lnTo>
                    <a:pt x="114215" y="41167"/>
                  </a:lnTo>
                  <a:lnTo>
                    <a:pt x="114215" y="344773"/>
                  </a:lnTo>
                  <a:close/>
                </a:path>
              </a:pathLst>
            </a:custGeom>
            <a:solidFill>
              <a:srgbClr val="FFFFFF"/>
            </a:solidFill>
            <a:ln w="8038" cap="flat">
              <a:noFill/>
              <a:prstDash val="solid"/>
              <a:miter/>
            </a:ln>
          </p:spPr>
          <p:txBody>
            <a:bodyPr rtlCol="0" anchor="ctr"/>
            <a:lstStyle/>
            <a:p>
              <a:endParaRPr lang="en-US"/>
            </a:p>
          </p:txBody>
        </p:sp>
        <p:sp>
          <p:nvSpPr>
            <p:cNvPr id="49" name="Freeform 22">
              <a:extLst>
                <a:ext uri="{FF2B5EF4-FFF2-40B4-BE49-F238E27FC236}">
                  <a16:creationId xmlns:a16="http://schemas.microsoft.com/office/drawing/2014/main" id="{C8E913AA-2605-5803-BFFF-DC99D890E04F}"/>
                </a:ext>
              </a:extLst>
            </p:cNvPr>
            <p:cNvSpPr/>
            <p:nvPr/>
          </p:nvSpPr>
          <p:spPr>
            <a:xfrm>
              <a:off x="1492728" y="2438400"/>
              <a:ext cx="7764607" cy="710692"/>
            </a:xfrm>
            <a:custGeom>
              <a:avLst/>
              <a:gdLst>
                <a:gd name="connsiteX0" fmla="*/ 7241598 w 7764607"/>
                <a:gd name="connsiteY0" fmla="*/ 698873 h 710692"/>
                <a:gd name="connsiteX1" fmla="*/ 7764607 w 7764607"/>
                <a:gd name="connsiteY1" fmla="*/ 698873 h 710692"/>
                <a:gd name="connsiteX2" fmla="*/ 7764607 w 7764607"/>
                <a:gd name="connsiteY2" fmla="*/ 564357 h 710692"/>
                <a:gd name="connsiteX3" fmla="*/ 7391741 w 7764607"/>
                <a:gd name="connsiteY3" fmla="*/ 564357 h 710692"/>
                <a:gd name="connsiteX4" fmla="*/ 7391741 w 7764607"/>
                <a:gd name="connsiteY4" fmla="*/ 420031 h 710692"/>
                <a:gd name="connsiteX5" fmla="*/ 7715497 w 7764607"/>
                <a:gd name="connsiteY5" fmla="*/ 420031 h 710692"/>
                <a:gd name="connsiteX6" fmla="*/ 7715497 w 7764607"/>
                <a:gd name="connsiteY6" fmla="*/ 285515 h 710692"/>
                <a:gd name="connsiteX7" fmla="*/ 7391741 w 7764607"/>
                <a:gd name="connsiteY7" fmla="*/ 285515 h 710692"/>
                <a:gd name="connsiteX8" fmla="*/ 7391741 w 7764607"/>
                <a:gd name="connsiteY8" fmla="*/ 146094 h 710692"/>
                <a:gd name="connsiteX9" fmla="*/ 7759704 w 7764607"/>
                <a:gd name="connsiteY9" fmla="*/ 146094 h 710692"/>
                <a:gd name="connsiteX10" fmla="*/ 7759704 w 7764607"/>
                <a:gd name="connsiteY10" fmla="*/ 11739 h 710692"/>
                <a:gd name="connsiteX11" fmla="*/ 7241598 w 7764607"/>
                <a:gd name="connsiteY11" fmla="*/ 11739 h 710692"/>
                <a:gd name="connsiteX12" fmla="*/ 7241598 w 7764607"/>
                <a:gd name="connsiteY12" fmla="*/ 698873 h 710692"/>
                <a:gd name="connsiteX13" fmla="*/ 6643999 w 7764607"/>
                <a:gd name="connsiteY13" fmla="*/ 148185 h 710692"/>
                <a:gd name="connsiteX14" fmla="*/ 6851049 w 7764607"/>
                <a:gd name="connsiteY14" fmla="*/ 355306 h 710692"/>
                <a:gd name="connsiteX15" fmla="*/ 6851049 w 7764607"/>
                <a:gd name="connsiteY15" fmla="*/ 357316 h 710692"/>
                <a:gd name="connsiteX16" fmla="*/ 6643999 w 7764607"/>
                <a:gd name="connsiteY16" fmla="*/ 562427 h 710692"/>
                <a:gd name="connsiteX17" fmla="*/ 6527293 w 7764607"/>
                <a:gd name="connsiteY17" fmla="*/ 562427 h 710692"/>
                <a:gd name="connsiteX18" fmla="*/ 6527293 w 7764607"/>
                <a:gd name="connsiteY18" fmla="*/ 148185 h 710692"/>
                <a:gd name="connsiteX19" fmla="*/ 6643999 w 7764607"/>
                <a:gd name="connsiteY19" fmla="*/ 148185 h 710692"/>
                <a:gd name="connsiteX20" fmla="*/ 6376185 w 7764607"/>
                <a:gd name="connsiteY20" fmla="*/ 698873 h 710692"/>
                <a:gd name="connsiteX21" fmla="*/ 6643999 w 7764607"/>
                <a:gd name="connsiteY21" fmla="*/ 698873 h 710692"/>
                <a:gd name="connsiteX22" fmla="*/ 7009069 w 7764607"/>
                <a:gd name="connsiteY22" fmla="*/ 355306 h 710692"/>
                <a:gd name="connsiteX23" fmla="*/ 7009069 w 7764607"/>
                <a:gd name="connsiteY23" fmla="*/ 353296 h 710692"/>
                <a:gd name="connsiteX24" fmla="*/ 6643999 w 7764607"/>
                <a:gd name="connsiteY24" fmla="*/ 11739 h 710692"/>
                <a:gd name="connsiteX25" fmla="*/ 6376185 w 7764607"/>
                <a:gd name="connsiteY25" fmla="*/ 11739 h 710692"/>
                <a:gd name="connsiteX26" fmla="*/ 6376185 w 7764607"/>
                <a:gd name="connsiteY26" fmla="*/ 698873 h 710692"/>
                <a:gd name="connsiteX27" fmla="*/ 5955173 w 7764607"/>
                <a:gd name="connsiteY27" fmla="*/ 698873 h 710692"/>
                <a:gd name="connsiteX28" fmla="*/ 6106281 w 7764607"/>
                <a:gd name="connsiteY28" fmla="*/ 698873 h 710692"/>
                <a:gd name="connsiteX29" fmla="*/ 6106281 w 7764607"/>
                <a:gd name="connsiteY29" fmla="*/ 11739 h 710692"/>
                <a:gd name="connsiteX30" fmla="*/ 5955173 w 7764607"/>
                <a:gd name="connsiteY30" fmla="*/ 11739 h 710692"/>
                <a:gd name="connsiteX31" fmla="*/ 5955173 w 7764607"/>
                <a:gd name="connsiteY31" fmla="*/ 698873 h 710692"/>
                <a:gd name="connsiteX32" fmla="*/ 4930776 w 7764607"/>
                <a:gd name="connsiteY32" fmla="*/ 703777 h 710692"/>
                <a:gd name="connsiteX33" fmla="*/ 5062272 w 7764607"/>
                <a:gd name="connsiteY33" fmla="*/ 703777 h 710692"/>
                <a:gd name="connsiteX34" fmla="*/ 5217317 w 7764607"/>
                <a:gd name="connsiteY34" fmla="*/ 254238 h 710692"/>
                <a:gd name="connsiteX35" fmla="*/ 5372283 w 7764607"/>
                <a:gd name="connsiteY35" fmla="*/ 703777 h 710692"/>
                <a:gd name="connsiteX36" fmla="*/ 5503779 w 7764607"/>
                <a:gd name="connsiteY36" fmla="*/ 703777 h 710692"/>
                <a:gd name="connsiteX37" fmla="*/ 5738318 w 7764607"/>
                <a:gd name="connsiteY37" fmla="*/ 11739 h 710692"/>
                <a:gd name="connsiteX38" fmla="*/ 5580378 w 7764607"/>
                <a:gd name="connsiteY38" fmla="*/ 11739 h 710692"/>
                <a:gd name="connsiteX39" fmla="*/ 5438112 w 7764607"/>
                <a:gd name="connsiteY39" fmla="*/ 477038 h 710692"/>
                <a:gd name="connsiteX40" fmla="*/ 5284030 w 7764607"/>
                <a:gd name="connsiteY40" fmla="*/ 9809 h 710692"/>
                <a:gd name="connsiteX41" fmla="*/ 5154544 w 7764607"/>
                <a:gd name="connsiteY41" fmla="*/ 9809 h 710692"/>
                <a:gd name="connsiteX42" fmla="*/ 5000543 w 7764607"/>
                <a:gd name="connsiteY42" fmla="*/ 477038 h 710692"/>
                <a:gd name="connsiteX43" fmla="*/ 4858276 w 7764607"/>
                <a:gd name="connsiteY43" fmla="*/ 11739 h 710692"/>
                <a:gd name="connsiteX44" fmla="*/ 4696398 w 7764607"/>
                <a:gd name="connsiteY44" fmla="*/ 11739 h 710692"/>
                <a:gd name="connsiteX45" fmla="*/ 4930936 w 7764607"/>
                <a:gd name="connsiteY45" fmla="*/ 703697 h 710692"/>
                <a:gd name="connsiteX46" fmla="*/ 4930776 w 7764607"/>
                <a:gd name="connsiteY46" fmla="*/ 703777 h 710692"/>
                <a:gd name="connsiteX47" fmla="*/ 4291944 w 7764607"/>
                <a:gd name="connsiteY47" fmla="*/ 708682 h 710692"/>
                <a:gd name="connsiteX48" fmla="*/ 4544165 w 7764607"/>
                <a:gd name="connsiteY48" fmla="*/ 495692 h 710692"/>
                <a:gd name="connsiteX49" fmla="*/ 4544165 w 7764607"/>
                <a:gd name="connsiteY49" fmla="*/ 493681 h 710692"/>
                <a:gd name="connsiteX50" fmla="*/ 4326345 w 7764607"/>
                <a:gd name="connsiteY50" fmla="*/ 287606 h 710692"/>
                <a:gd name="connsiteX51" fmla="*/ 4178211 w 7764607"/>
                <a:gd name="connsiteY51" fmla="*/ 197312 h 710692"/>
                <a:gd name="connsiteX52" fmla="*/ 4178211 w 7764607"/>
                <a:gd name="connsiteY52" fmla="*/ 195302 h 710692"/>
                <a:gd name="connsiteX53" fmla="*/ 4266465 w 7764607"/>
                <a:gd name="connsiteY53" fmla="*/ 135401 h 710692"/>
                <a:gd name="connsiteX54" fmla="*/ 4445061 w 7764607"/>
                <a:gd name="connsiteY54" fmla="*/ 203101 h 710692"/>
                <a:gd name="connsiteX55" fmla="*/ 4523589 w 7764607"/>
                <a:gd name="connsiteY55" fmla="*/ 89249 h 710692"/>
                <a:gd name="connsiteX56" fmla="*/ 4268474 w 7764607"/>
                <a:gd name="connsiteY56" fmla="*/ 1849 h 710692"/>
                <a:gd name="connsiteX57" fmla="*/ 4028068 w 7764607"/>
                <a:gd name="connsiteY57" fmla="*/ 208970 h 710692"/>
                <a:gd name="connsiteX58" fmla="*/ 4028068 w 7764607"/>
                <a:gd name="connsiteY58" fmla="*/ 210980 h 710692"/>
                <a:gd name="connsiteX59" fmla="*/ 4255694 w 7764607"/>
                <a:gd name="connsiteY59" fmla="*/ 420996 h 710692"/>
                <a:gd name="connsiteX60" fmla="*/ 4394102 w 7764607"/>
                <a:gd name="connsiteY60" fmla="*/ 508395 h 710692"/>
                <a:gd name="connsiteX61" fmla="*/ 4394102 w 7764607"/>
                <a:gd name="connsiteY61" fmla="*/ 510325 h 710692"/>
                <a:gd name="connsiteX62" fmla="*/ 4294998 w 7764607"/>
                <a:gd name="connsiteY62" fmla="*/ 575131 h 710692"/>
                <a:gd name="connsiteX63" fmla="*/ 4089958 w 7764607"/>
                <a:gd name="connsiteY63" fmla="*/ 491671 h 710692"/>
                <a:gd name="connsiteX64" fmla="*/ 4000660 w 7764607"/>
                <a:gd name="connsiteY64" fmla="*/ 598609 h 710692"/>
                <a:gd name="connsiteX65" fmla="*/ 4292105 w 7764607"/>
                <a:gd name="connsiteY65" fmla="*/ 708521 h 710692"/>
                <a:gd name="connsiteX66" fmla="*/ 3494208 w 7764607"/>
                <a:gd name="connsiteY66" fmla="*/ 709647 h 710692"/>
                <a:gd name="connsiteX67" fmla="*/ 3795459 w 7764607"/>
                <a:gd name="connsiteY67" fmla="*/ 399448 h 710692"/>
                <a:gd name="connsiteX68" fmla="*/ 3795459 w 7764607"/>
                <a:gd name="connsiteY68" fmla="*/ 11739 h 710692"/>
                <a:gd name="connsiteX69" fmla="*/ 3644351 w 7764607"/>
                <a:gd name="connsiteY69" fmla="*/ 11739 h 710692"/>
                <a:gd name="connsiteX70" fmla="*/ 3644351 w 7764607"/>
                <a:gd name="connsiteY70" fmla="*/ 405317 h 710692"/>
                <a:gd name="connsiteX71" fmla="*/ 3496217 w 7764607"/>
                <a:gd name="connsiteY71" fmla="*/ 570226 h 710692"/>
                <a:gd name="connsiteX72" fmla="*/ 3348083 w 7764607"/>
                <a:gd name="connsiteY72" fmla="*/ 400413 h 710692"/>
                <a:gd name="connsiteX73" fmla="*/ 3348083 w 7764607"/>
                <a:gd name="connsiteY73" fmla="*/ 11739 h 710692"/>
                <a:gd name="connsiteX74" fmla="*/ 3196895 w 7764607"/>
                <a:gd name="connsiteY74" fmla="*/ 11739 h 710692"/>
                <a:gd name="connsiteX75" fmla="*/ 3196895 w 7764607"/>
                <a:gd name="connsiteY75" fmla="*/ 404352 h 710692"/>
                <a:gd name="connsiteX76" fmla="*/ 3494208 w 7764607"/>
                <a:gd name="connsiteY76" fmla="*/ 709647 h 710692"/>
                <a:gd name="connsiteX77" fmla="*/ 2725890 w 7764607"/>
                <a:gd name="connsiteY77" fmla="*/ 708682 h 710692"/>
                <a:gd name="connsiteX78" fmla="*/ 2978111 w 7764607"/>
                <a:gd name="connsiteY78" fmla="*/ 495692 h 710692"/>
                <a:gd name="connsiteX79" fmla="*/ 2978111 w 7764607"/>
                <a:gd name="connsiteY79" fmla="*/ 493681 h 710692"/>
                <a:gd name="connsiteX80" fmla="*/ 2760291 w 7764607"/>
                <a:gd name="connsiteY80" fmla="*/ 287606 h 710692"/>
                <a:gd name="connsiteX81" fmla="*/ 2612157 w 7764607"/>
                <a:gd name="connsiteY81" fmla="*/ 197312 h 710692"/>
                <a:gd name="connsiteX82" fmla="*/ 2612157 w 7764607"/>
                <a:gd name="connsiteY82" fmla="*/ 195302 h 710692"/>
                <a:gd name="connsiteX83" fmla="*/ 2700491 w 7764607"/>
                <a:gd name="connsiteY83" fmla="*/ 135401 h 710692"/>
                <a:gd name="connsiteX84" fmla="*/ 2879087 w 7764607"/>
                <a:gd name="connsiteY84" fmla="*/ 203101 h 710692"/>
                <a:gd name="connsiteX85" fmla="*/ 2957615 w 7764607"/>
                <a:gd name="connsiteY85" fmla="*/ 89249 h 710692"/>
                <a:gd name="connsiteX86" fmla="*/ 2702500 w 7764607"/>
                <a:gd name="connsiteY86" fmla="*/ 1849 h 710692"/>
                <a:gd name="connsiteX87" fmla="*/ 2462094 w 7764607"/>
                <a:gd name="connsiteY87" fmla="*/ 208970 h 710692"/>
                <a:gd name="connsiteX88" fmla="*/ 2462094 w 7764607"/>
                <a:gd name="connsiteY88" fmla="*/ 210980 h 710692"/>
                <a:gd name="connsiteX89" fmla="*/ 2689720 w 7764607"/>
                <a:gd name="connsiteY89" fmla="*/ 420996 h 710692"/>
                <a:gd name="connsiteX90" fmla="*/ 2828048 w 7764607"/>
                <a:gd name="connsiteY90" fmla="*/ 508395 h 710692"/>
                <a:gd name="connsiteX91" fmla="*/ 2828048 w 7764607"/>
                <a:gd name="connsiteY91" fmla="*/ 510325 h 710692"/>
                <a:gd name="connsiteX92" fmla="*/ 2728944 w 7764607"/>
                <a:gd name="connsiteY92" fmla="*/ 575131 h 710692"/>
                <a:gd name="connsiteX93" fmla="*/ 2523904 w 7764607"/>
                <a:gd name="connsiteY93" fmla="*/ 491671 h 710692"/>
                <a:gd name="connsiteX94" fmla="*/ 2434605 w 7764607"/>
                <a:gd name="connsiteY94" fmla="*/ 598609 h 710692"/>
                <a:gd name="connsiteX95" fmla="*/ 2726050 w 7764607"/>
                <a:gd name="connsiteY95" fmla="*/ 708521 h 710692"/>
                <a:gd name="connsiteX96" fmla="*/ 1608255 w 7764607"/>
                <a:gd name="connsiteY96" fmla="*/ 698873 h 710692"/>
                <a:gd name="connsiteX97" fmla="*/ 1757434 w 7764607"/>
                <a:gd name="connsiteY97" fmla="*/ 698873 h 710692"/>
                <a:gd name="connsiteX98" fmla="*/ 1757434 w 7764607"/>
                <a:gd name="connsiteY98" fmla="*/ 262037 h 710692"/>
                <a:gd name="connsiteX99" fmla="*/ 2090112 w 7764607"/>
                <a:gd name="connsiteY99" fmla="*/ 698873 h 710692"/>
                <a:gd name="connsiteX100" fmla="*/ 2218634 w 7764607"/>
                <a:gd name="connsiteY100" fmla="*/ 698873 h 710692"/>
                <a:gd name="connsiteX101" fmla="*/ 2218634 w 7764607"/>
                <a:gd name="connsiteY101" fmla="*/ 11739 h 710692"/>
                <a:gd name="connsiteX102" fmla="*/ 2069536 w 7764607"/>
                <a:gd name="connsiteY102" fmla="*/ 11739 h 710692"/>
                <a:gd name="connsiteX103" fmla="*/ 2069536 w 7764607"/>
                <a:gd name="connsiteY103" fmla="*/ 434745 h 710692"/>
                <a:gd name="connsiteX104" fmla="*/ 1747628 w 7764607"/>
                <a:gd name="connsiteY104" fmla="*/ 11739 h 710692"/>
                <a:gd name="connsiteX105" fmla="*/ 1608255 w 7764607"/>
                <a:gd name="connsiteY105" fmla="*/ 11739 h 710692"/>
                <a:gd name="connsiteX106" fmla="*/ 1608255 w 7764607"/>
                <a:gd name="connsiteY106" fmla="*/ 698873 h 710692"/>
                <a:gd name="connsiteX107" fmla="*/ 852717 w 7764607"/>
                <a:gd name="connsiteY107" fmla="*/ 698873 h 710692"/>
                <a:gd name="connsiteX108" fmla="*/ 1375726 w 7764607"/>
                <a:gd name="connsiteY108" fmla="*/ 698873 h 710692"/>
                <a:gd name="connsiteX109" fmla="*/ 1375726 w 7764607"/>
                <a:gd name="connsiteY109" fmla="*/ 564357 h 710692"/>
                <a:gd name="connsiteX110" fmla="*/ 1002860 w 7764607"/>
                <a:gd name="connsiteY110" fmla="*/ 564357 h 710692"/>
                <a:gd name="connsiteX111" fmla="*/ 1002860 w 7764607"/>
                <a:gd name="connsiteY111" fmla="*/ 420031 h 710692"/>
                <a:gd name="connsiteX112" fmla="*/ 1326697 w 7764607"/>
                <a:gd name="connsiteY112" fmla="*/ 420031 h 710692"/>
                <a:gd name="connsiteX113" fmla="*/ 1326697 w 7764607"/>
                <a:gd name="connsiteY113" fmla="*/ 285515 h 710692"/>
                <a:gd name="connsiteX114" fmla="*/ 1002860 w 7764607"/>
                <a:gd name="connsiteY114" fmla="*/ 285515 h 710692"/>
                <a:gd name="connsiteX115" fmla="*/ 1002860 w 7764607"/>
                <a:gd name="connsiteY115" fmla="*/ 146094 h 710692"/>
                <a:gd name="connsiteX116" fmla="*/ 1370823 w 7764607"/>
                <a:gd name="connsiteY116" fmla="*/ 146094 h 710692"/>
                <a:gd name="connsiteX117" fmla="*/ 1370823 w 7764607"/>
                <a:gd name="connsiteY117" fmla="*/ 11739 h 710692"/>
                <a:gd name="connsiteX118" fmla="*/ 852717 w 7764607"/>
                <a:gd name="connsiteY118" fmla="*/ 11739 h 710692"/>
                <a:gd name="connsiteX119" fmla="*/ 852717 w 7764607"/>
                <a:gd name="connsiteY119" fmla="*/ 698873 h 710692"/>
                <a:gd name="connsiteX120" fmla="*/ 352290 w 7764607"/>
                <a:gd name="connsiteY120" fmla="*/ 710612 h 710692"/>
                <a:gd name="connsiteX121" fmla="*/ 633929 w 7764607"/>
                <a:gd name="connsiteY121" fmla="*/ 587915 h 710692"/>
                <a:gd name="connsiteX122" fmla="*/ 537719 w 7764607"/>
                <a:gd name="connsiteY122" fmla="*/ 490706 h 710692"/>
                <a:gd name="connsiteX123" fmla="*/ 357193 w 7764607"/>
                <a:gd name="connsiteY123" fmla="*/ 571191 h 710692"/>
                <a:gd name="connsiteX124" fmla="*/ 158020 w 7764607"/>
                <a:gd name="connsiteY124" fmla="*/ 355225 h 710692"/>
                <a:gd name="connsiteX125" fmla="*/ 158020 w 7764607"/>
                <a:gd name="connsiteY125" fmla="*/ 353215 h 710692"/>
                <a:gd name="connsiteX126" fmla="*/ 357193 w 7764607"/>
                <a:gd name="connsiteY126" fmla="*/ 139180 h 710692"/>
                <a:gd name="connsiteX127" fmla="*/ 532816 w 7764607"/>
                <a:gd name="connsiteY127" fmla="*/ 216770 h 710692"/>
                <a:gd name="connsiteX128" fmla="*/ 629026 w 7764607"/>
                <a:gd name="connsiteY128" fmla="*/ 105892 h 710692"/>
                <a:gd name="connsiteX129" fmla="*/ 358158 w 7764607"/>
                <a:gd name="connsiteY129" fmla="*/ 0 h 710692"/>
                <a:gd name="connsiteX130" fmla="*/ 0 w 7764607"/>
                <a:gd name="connsiteY130" fmla="*/ 355306 h 710692"/>
                <a:gd name="connsiteX131" fmla="*/ 0 w 7764607"/>
                <a:gd name="connsiteY131" fmla="*/ 357316 h 710692"/>
                <a:gd name="connsiteX132" fmla="*/ 352290 w 7764607"/>
                <a:gd name="connsiteY132" fmla="*/ 710692 h 7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764607" h="710692">
                  <a:moveTo>
                    <a:pt x="7241598" y="698873"/>
                  </a:moveTo>
                  <a:lnTo>
                    <a:pt x="7764607" y="698873"/>
                  </a:lnTo>
                  <a:lnTo>
                    <a:pt x="7764607" y="564357"/>
                  </a:lnTo>
                  <a:lnTo>
                    <a:pt x="7391741" y="564357"/>
                  </a:lnTo>
                  <a:lnTo>
                    <a:pt x="7391741" y="420031"/>
                  </a:lnTo>
                  <a:lnTo>
                    <a:pt x="7715497" y="420031"/>
                  </a:lnTo>
                  <a:lnTo>
                    <a:pt x="7715497" y="285515"/>
                  </a:lnTo>
                  <a:lnTo>
                    <a:pt x="7391741" y="285515"/>
                  </a:lnTo>
                  <a:lnTo>
                    <a:pt x="7391741" y="146094"/>
                  </a:lnTo>
                  <a:lnTo>
                    <a:pt x="7759704" y="146094"/>
                  </a:lnTo>
                  <a:lnTo>
                    <a:pt x="7759704" y="11739"/>
                  </a:lnTo>
                  <a:lnTo>
                    <a:pt x="7241598" y="11739"/>
                  </a:lnTo>
                  <a:lnTo>
                    <a:pt x="7241598" y="698873"/>
                  </a:lnTo>
                  <a:close/>
                  <a:moveTo>
                    <a:pt x="6643999" y="148185"/>
                  </a:moveTo>
                  <a:cubicBezTo>
                    <a:pt x="6767618" y="148185"/>
                    <a:pt x="6851049" y="233574"/>
                    <a:pt x="6851049" y="355306"/>
                  </a:cubicBezTo>
                  <a:lnTo>
                    <a:pt x="6851049" y="357316"/>
                  </a:lnTo>
                  <a:cubicBezTo>
                    <a:pt x="6851049" y="479048"/>
                    <a:pt x="6767618" y="562427"/>
                    <a:pt x="6643999" y="562427"/>
                  </a:cubicBezTo>
                  <a:lnTo>
                    <a:pt x="6527293" y="562427"/>
                  </a:lnTo>
                  <a:lnTo>
                    <a:pt x="6527293" y="148185"/>
                  </a:lnTo>
                  <a:lnTo>
                    <a:pt x="6643999" y="148185"/>
                  </a:lnTo>
                  <a:close/>
                  <a:moveTo>
                    <a:pt x="6376185" y="698873"/>
                  </a:moveTo>
                  <a:lnTo>
                    <a:pt x="6643999" y="698873"/>
                  </a:lnTo>
                  <a:cubicBezTo>
                    <a:pt x="6859890" y="698873"/>
                    <a:pt x="7009069" y="548678"/>
                    <a:pt x="7009069" y="355306"/>
                  </a:cubicBezTo>
                  <a:lnTo>
                    <a:pt x="7009069" y="353296"/>
                  </a:lnTo>
                  <a:cubicBezTo>
                    <a:pt x="7009069" y="159924"/>
                    <a:pt x="6859970" y="11739"/>
                    <a:pt x="6643999" y="11739"/>
                  </a:cubicBezTo>
                  <a:lnTo>
                    <a:pt x="6376185" y="11739"/>
                  </a:lnTo>
                  <a:lnTo>
                    <a:pt x="6376185" y="698873"/>
                  </a:lnTo>
                  <a:close/>
                  <a:moveTo>
                    <a:pt x="5955173" y="698873"/>
                  </a:moveTo>
                  <a:lnTo>
                    <a:pt x="6106281" y="698873"/>
                  </a:lnTo>
                  <a:lnTo>
                    <a:pt x="6106281" y="11739"/>
                  </a:lnTo>
                  <a:lnTo>
                    <a:pt x="5955173" y="11739"/>
                  </a:lnTo>
                  <a:lnTo>
                    <a:pt x="5955173" y="698873"/>
                  </a:lnTo>
                  <a:close/>
                  <a:moveTo>
                    <a:pt x="4930776" y="703777"/>
                  </a:moveTo>
                  <a:lnTo>
                    <a:pt x="5062272" y="703777"/>
                  </a:lnTo>
                  <a:lnTo>
                    <a:pt x="5217317" y="254238"/>
                  </a:lnTo>
                  <a:lnTo>
                    <a:pt x="5372283" y="703777"/>
                  </a:lnTo>
                  <a:lnTo>
                    <a:pt x="5503779" y="703777"/>
                  </a:lnTo>
                  <a:lnTo>
                    <a:pt x="5738318" y="11739"/>
                  </a:lnTo>
                  <a:lnTo>
                    <a:pt x="5580378" y="11739"/>
                  </a:lnTo>
                  <a:lnTo>
                    <a:pt x="5438112" y="477038"/>
                  </a:lnTo>
                  <a:lnTo>
                    <a:pt x="5284030" y="9809"/>
                  </a:lnTo>
                  <a:lnTo>
                    <a:pt x="5154544" y="9809"/>
                  </a:lnTo>
                  <a:lnTo>
                    <a:pt x="5000543" y="477038"/>
                  </a:lnTo>
                  <a:lnTo>
                    <a:pt x="4858276" y="11739"/>
                  </a:lnTo>
                  <a:lnTo>
                    <a:pt x="4696398" y="11739"/>
                  </a:lnTo>
                  <a:lnTo>
                    <a:pt x="4930936" y="703697"/>
                  </a:lnTo>
                  <a:lnTo>
                    <a:pt x="4930776" y="703777"/>
                  </a:lnTo>
                  <a:close/>
                  <a:moveTo>
                    <a:pt x="4291944" y="708682"/>
                  </a:moveTo>
                  <a:cubicBezTo>
                    <a:pt x="4440077" y="708682"/>
                    <a:pt x="4544165" y="632137"/>
                    <a:pt x="4544165" y="495692"/>
                  </a:cubicBezTo>
                  <a:lnTo>
                    <a:pt x="4544165" y="493681"/>
                  </a:lnTo>
                  <a:cubicBezTo>
                    <a:pt x="4544165" y="373960"/>
                    <a:pt x="4465638" y="323868"/>
                    <a:pt x="4326345" y="287606"/>
                  </a:cubicBezTo>
                  <a:cubicBezTo>
                    <a:pt x="4207629" y="257132"/>
                    <a:pt x="4178211" y="242418"/>
                    <a:pt x="4178211" y="197312"/>
                  </a:cubicBezTo>
                  <a:lnTo>
                    <a:pt x="4178211" y="195302"/>
                  </a:lnTo>
                  <a:cubicBezTo>
                    <a:pt x="4178211" y="161934"/>
                    <a:pt x="4208593" y="135401"/>
                    <a:pt x="4266465" y="135401"/>
                  </a:cubicBezTo>
                  <a:cubicBezTo>
                    <a:pt x="4324336" y="135401"/>
                    <a:pt x="4384216" y="160889"/>
                    <a:pt x="4445061" y="203101"/>
                  </a:cubicBezTo>
                  <a:lnTo>
                    <a:pt x="4523589" y="89249"/>
                  </a:lnTo>
                  <a:cubicBezTo>
                    <a:pt x="4453902" y="33287"/>
                    <a:pt x="4368543" y="1849"/>
                    <a:pt x="4268474" y="1849"/>
                  </a:cubicBezTo>
                  <a:cubicBezTo>
                    <a:pt x="4128136" y="1849"/>
                    <a:pt x="4028068" y="84344"/>
                    <a:pt x="4028068" y="208970"/>
                  </a:cubicBezTo>
                  <a:lnTo>
                    <a:pt x="4028068" y="210980"/>
                  </a:lnTo>
                  <a:cubicBezTo>
                    <a:pt x="4028068" y="347426"/>
                    <a:pt x="4117366" y="385699"/>
                    <a:pt x="4255694" y="420996"/>
                  </a:cubicBezTo>
                  <a:cubicBezTo>
                    <a:pt x="4370552" y="450424"/>
                    <a:pt x="4394102" y="470123"/>
                    <a:pt x="4394102" y="508395"/>
                  </a:cubicBezTo>
                  <a:lnTo>
                    <a:pt x="4394102" y="510325"/>
                  </a:lnTo>
                  <a:cubicBezTo>
                    <a:pt x="4394102" y="550608"/>
                    <a:pt x="4356808" y="575131"/>
                    <a:pt x="4294998" y="575131"/>
                  </a:cubicBezTo>
                  <a:cubicBezTo>
                    <a:pt x="4216471" y="575131"/>
                    <a:pt x="4151767" y="542728"/>
                    <a:pt x="4089958" y="491671"/>
                  </a:cubicBezTo>
                  <a:lnTo>
                    <a:pt x="4000660" y="598609"/>
                  </a:lnTo>
                  <a:cubicBezTo>
                    <a:pt x="4083045" y="672259"/>
                    <a:pt x="4188017" y="708521"/>
                    <a:pt x="4292105" y="708521"/>
                  </a:cubicBezTo>
                  <a:moveTo>
                    <a:pt x="3494208" y="709647"/>
                  </a:moveTo>
                  <a:cubicBezTo>
                    <a:pt x="3678672" y="709647"/>
                    <a:pt x="3795459" y="607534"/>
                    <a:pt x="3795459" y="399448"/>
                  </a:cubicBezTo>
                  <a:lnTo>
                    <a:pt x="3795459" y="11739"/>
                  </a:lnTo>
                  <a:lnTo>
                    <a:pt x="3644351" y="11739"/>
                  </a:lnTo>
                  <a:lnTo>
                    <a:pt x="3644351" y="405317"/>
                  </a:lnTo>
                  <a:cubicBezTo>
                    <a:pt x="3644351" y="514265"/>
                    <a:pt x="3588409" y="570226"/>
                    <a:pt x="3496217" y="570226"/>
                  </a:cubicBezTo>
                  <a:cubicBezTo>
                    <a:pt x="3404025" y="570226"/>
                    <a:pt x="3348083" y="512255"/>
                    <a:pt x="3348083" y="400413"/>
                  </a:cubicBezTo>
                  <a:lnTo>
                    <a:pt x="3348083" y="11739"/>
                  </a:lnTo>
                  <a:lnTo>
                    <a:pt x="3196895" y="11739"/>
                  </a:lnTo>
                  <a:lnTo>
                    <a:pt x="3196895" y="404352"/>
                  </a:lnTo>
                  <a:cubicBezTo>
                    <a:pt x="3196895" y="606569"/>
                    <a:pt x="3309744" y="709647"/>
                    <a:pt x="3494208" y="709647"/>
                  </a:cubicBezTo>
                  <a:close/>
                  <a:moveTo>
                    <a:pt x="2725890" y="708682"/>
                  </a:moveTo>
                  <a:cubicBezTo>
                    <a:pt x="2874023" y="708682"/>
                    <a:pt x="2978111" y="632137"/>
                    <a:pt x="2978111" y="495692"/>
                  </a:cubicBezTo>
                  <a:lnTo>
                    <a:pt x="2978111" y="493681"/>
                  </a:lnTo>
                  <a:cubicBezTo>
                    <a:pt x="2978111" y="373960"/>
                    <a:pt x="2899583" y="323868"/>
                    <a:pt x="2760291" y="287606"/>
                  </a:cubicBezTo>
                  <a:cubicBezTo>
                    <a:pt x="2641575" y="257132"/>
                    <a:pt x="2612157" y="242418"/>
                    <a:pt x="2612157" y="197312"/>
                  </a:cubicBezTo>
                  <a:lnTo>
                    <a:pt x="2612157" y="195302"/>
                  </a:lnTo>
                  <a:cubicBezTo>
                    <a:pt x="2612157" y="161934"/>
                    <a:pt x="2642539" y="135401"/>
                    <a:pt x="2700491" y="135401"/>
                  </a:cubicBezTo>
                  <a:cubicBezTo>
                    <a:pt x="2758442" y="135401"/>
                    <a:pt x="2818162" y="160889"/>
                    <a:pt x="2879087" y="203101"/>
                  </a:cubicBezTo>
                  <a:lnTo>
                    <a:pt x="2957615" y="89249"/>
                  </a:lnTo>
                  <a:cubicBezTo>
                    <a:pt x="2887928" y="33287"/>
                    <a:pt x="2802649" y="1849"/>
                    <a:pt x="2702500" y="1849"/>
                  </a:cubicBezTo>
                  <a:cubicBezTo>
                    <a:pt x="2562163" y="1849"/>
                    <a:pt x="2462094" y="84344"/>
                    <a:pt x="2462094" y="208970"/>
                  </a:cubicBezTo>
                  <a:lnTo>
                    <a:pt x="2462094" y="210980"/>
                  </a:lnTo>
                  <a:cubicBezTo>
                    <a:pt x="2462094" y="347426"/>
                    <a:pt x="2551392" y="385699"/>
                    <a:pt x="2689720" y="420996"/>
                  </a:cubicBezTo>
                  <a:cubicBezTo>
                    <a:pt x="2804498" y="450424"/>
                    <a:pt x="2828048" y="470123"/>
                    <a:pt x="2828048" y="508395"/>
                  </a:cubicBezTo>
                  <a:lnTo>
                    <a:pt x="2828048" y="510325"/>
                  </a:lnTo>
                  <a:cubicBezTo>
                    <a:pt x="2828048" y="550608"/>
                    <a:pt x="2790753" y="575131"/>
                    <a:pt x="2728944" y="575131"/>
                  </a:cubicBezTo>
                  <a:cubicBezTo>
                    <a:pt x="2650416" y="575131"/>
                    <a:pt x="2585713" y="542728"/>
                    <a:pt x="2523904" y="491671"/>
                  </a:cubicBezTo>
                  <a:lnTo>
                    <a:pt x="2434605" y="598609"/>
                  </a:lnTo>
                  <a:cubicBezTo>
                    <a:pt x="2516991" y="672259"/>
                    <a:pt x="2621963" y="708521"/>
                    <a:pt x="2726050" y="708521"/>
                  </a:cubicBezTo>
                  <a:moveTo>
                    <a:pt x="1608255" y="698873"/>
                  </a:moveTo>
                  <a:lnTo>
                    <a:pt x="1757434" y="698873"/>
                  </a:lnTo>
                  <a:lnTo>
                    <a:pt x="1757434" y="262037"/>
                  </a:lnTo>
                  <a:lnTo>
                    <a:pt x="2090112" y="698873"/>
                  </a:lnTo>
                  <a:lnTo>
                    <a:pt x="2218634" y="698873"/>
                  </a:lnTo>
                  <a:lnTo>
                    <a:pt x="2218634" y="11739"/>
                  </a:lnTo>
                  <a:lnTo>
                    <a:pt x="2069536" y="11739"/>
                  </a:lnTo>
                  <a:lnTo>
                    <a:pt x="2069536" y="434745"/>
                  </a:lnTo>
                  <a:lnTo>
                    <a:pt x="1747628" y="11739"/>
                  </a:lnTo>
                  <a:lnTo>
                    <a:pt x="1608255" y="11739"/>
                  </a:lnTo>
                  <a:lnTo>
                    <a:pt x="1608255" y="698873"/>
                  </a:lnTo>
                  <a:close/>
                  <a:moveTo>
                    <a:pt x="852717" y="698873"/>
                  </a:moveTo>
                  <a:lnTo>
                    <a:pt x="1375726" y="698873"/>
                  </a:lnTo>
                  <a:lnTo>
                    <a:pt x="1375726" y="564357"/>
                  </a:lnTo>
                  <a:lnTo>
                    <a:pt x="1002860" y="564357"/>
                  </a:lnTo>
                  <a:lnTo>
                    <a:pt x="1002860" y="420031"/>
                  </a:lnTo>
                  <a:lnTo>
                    <a:pt x="1326697" y="420031"/>
                  </a:lnTo>
                  <a:lnTo>
                    <a:pt x="1326697" y="285515"/>
                  </a:lnTo>
                  <a:lnTo>
                    <a:pt x="1002860" y="285515"/>
                  </a:lnTo>
                  <a:lnTo>
                    <a:pt x="1002860" y="146094"/>
                  </a:lnTo>
                  <a:lnTo>
                    <a:pt x="1370823" y="146094"/>
                  </a:lnTo>
                  <a:lnTo>
                    <a:pt x="1370823" y="11739"/>
                  </a:lnTo>
                  <a:lnTo>
                    <a:pt x="852717" y="11739"/>
                  </a:lnTo>
                  <a:lnTo>
                    <a:pt x="852717" y="698873"/>
                  </a:lnTo>
                  <a:close/>
                  <a:moveTo>
                    <a:pt x="352290" y="710612"/>
                  </a:moveTo>
                  <a:cubicBezTo>
                    <a:pt x="484750" y="710612"/>
                    <a:pt x="563278" y="663495"/>
                    <a:pt x="633929" y="587915"/>
                  </a:cubicBezTo>
                  <a:lnTo>
                    <a:pt x="537719" y="490706"/>
                  </a:lnTo>
                  <a:cubicBezTo>
                    <a:pt x="483786" y="539753"/>
                    <a:pt x="435640" y="571191"/>
                    <a:pt x="357193" y="571191"/>
                  </a:cubicBezTo>
                  <a:cubicBezTo>
                    <a:pt x="239442" y="571191"/>
                    <a:pt x="158020" y="473018"/>
                    <a:pt x="158020" y="355225"/>
                  </a:cubicBezTo>
                  <a:lnTo>
                    <a:pt x="158020" y="353215"/>
                  </a:lnTo>
                  <a:cubicBezTo>
                    <a:pt x="158020" y="235423"/>
                    <a:pt x="241451" y="139180"/>
                    <a:pt x="357193" y="139180"/>
                  </a:cubicBezTo>
                  <a:cubicBezTo>
                    <a:pt x="425835" y="139180"/>
                    <a:pt x="479848" y="168607"/>
                    <a:pt x="532816" y="216770"/>
                  </a:cubicBezTo>
                  <a:lnTo>
                    <a:pt x="629026" y="105892"/>
                  </a:lnTo>
                  <a:cubicBezTo>
                    <a:pt x="565207" y="43177"/>
                    <a:pt x="487644" y="0"/>
                    <a:pt x="358158" y="0"/>
                  </a:cubicBezTo>
                  <a:cubicBezTo>
                    <a:pt x="147169" y="0"/>
                    <a:pt x="0" y="160004"/>
                    <a:pt x="0" y="355306"/>
                  </a:cubicBezTo>
                  <a:lnTo>
                    <a:pt x="0" y="357316"/>
                  </a:lnTo>
                  <a:cubicBezTo>
                    <a:pt x="0" y="554628"/>
                    <a:pt x="150143" y="710692"/>
                    <a:pt x="352290" y="710692"/>
                  </a:cubicBezTo>
                </a:path>
              </a:pathLst>
            </a:custGeom>
            <a:solidFill>
              <a:srgbClr val="FFFFFF"/>
            </a:solidFill>
            <a:ln w="8038" cap="flat">
              <a:noFill/>
              <a:prstDash val="solid"/>
              <a:miter/>
            </a:ln>
          </p:spPr>
          <p:txBody>
            <a:bodyPr rtlCol="0" anchor="ctr"/>
            <a:lstStyle/>
            <a:p>
              <a:endParaRPr lang="en-US"/>
            </a:p>
          </p:txBody>
        </p:sp>
        <p:sp>
          <p:nvSpPr>
            <p:cNvPr id="50" name="Freeform 23">
              <a:extLst>
                <a:ext uri="{FF2B5EF4-FFF2-40B4-BE49-F238E27FC236}">
                  <a16:creationId xmlns:a16="http://schemas.microsoft.com/office/drawing/2014/main" id="{2E721CCF-1092-39AB-D1CB-40A611E3E343}"/>
                </a:ext>
              </a:extLst>
            </p:cNvPr>
            <p:cNvSpPr/>
            <p:nvPr/>
          </p:nvSpPr>
          <p:spPr>
            <a:xfrm>
              <a:off x="1492250"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1" name="Freeform 24">
              <a:extLst>
                <a:ext uri="{FF2B5EF4-FFF2-40B4-BE49-F238E27FC236}">
                  <a16:creationId xmlns:a16="http://schemas.microsoft.com/office/drawing/2014/main" id="{6F0C352A-28B9-2922-13FA-8C32CC4C65E2}"/>
                </a:ext>
              </a:extLst>
            </p:cNvPr>
            <p:cNvSpPr/>
            <p:nvPr/>
          </p:nvSpPr>
          <p:spPr>
            <a:xfrm>
              <a:off x="5587589"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2" name="Freeform 25">
              <a:extLst>
                <a:ext uri="{FF2B5EF4-FFF2-40B4-BE49-F238E27FC236}">
                  <a16:creationId xmlns:a16="http://schemas.microsoft.com/office/drawing/2014/main" id="{4862E208-6E61-0DA8-AB81-ECF5D8E93AB7}"/>
                </a:ext>
              </a:extLst>
            </p:cNvPr>
            <p:cNvSpPr/>
            <p:nvPr/>
          </p:nvSpPr>
          <p:spPr>
            <a:xfrm>
              <a:off x="5258930" y="3411611"/>
              <a:ext cx="232207" cy="24121"/>
            </a:xfrm>
            <a:custGeom>
              <a:avLst/>
              <a:gdLst>
                <a:gd name="connsiteX0" fmla="*/ 232207 w 232207"/>
                <a:gd name="connsiteY0" fmla="*/ 24121 h 24121"/>
                <a:gd name="connsiteX1" fmla="*/ 0 w 232207"/>
                <a:gd name="connsiteY1" fmla="*/ 24121 h 24121"/>
                <a:gd name="connsiteX2" fmla="*/ 0 w 232207"/>
                <a:gd name="connsiteY2" fmla="*/ 0 h 24121"/>
                <a:gd name="connsiteX3" fmla="*/ 232207 w 232207"/>
                <a:gd name="connsiteY3" fmla="*/ 0 h 24121"/>
                <a:gd name="connsiteX4" fmla="*/ 232207 w 232207"/>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07" h="24121">
                  <a:moveTo>
                    <a:pt x="232207" y="24121"/>
                  </a:moveTo>
                  <a:lnTo>
                    <a:pt x="0" y="24121"/>
                  </a:lnTo>
                  <a:lnTo>
                    <a:pt x="0" y="0"/>
                  </a:lnTo>
                  <a:lnTo>
                    <a:pt x="232207" y="0"/>
                  </a:lnTo>
                  <a:lnTo>
                    <a:pt x="232207" y="24121"/>
                  </a:lnTo>
                  <a:close/>
                </a:path>
              </a:pathLst>
            </a:custGeom>
            <a:solidFill>
              <a:srgbClr val="FFFFFF"/>
            </a:solidFill>
            <a:ln w="8038" cap="flat">
              <a:noFill/>
              <a:prstDash val="solid"/>
              <a:miter/>
            </a:ln>
          </p:spPr>
          <p:txBody>
            <a:bodyPr rtlCol="0" anchor="ctr"/>
            <a:lstStyle/>
            <a:p>
              <a:endParaRPr lang="en-US"/>
            </a:p>
          </p:txBody>
        </p:sp>
        <p:sp>
          <p:nvSpPr>
            <p:cNvPr id="53" name="Freeform 26">
              <a:extLst>
                <a:ext uri="{FF2B5EF4-FFF2-40B4-BE49-F238E27FC236}">
                  <a16:creationId xmlns:a16="http://schemas.microsoft.com/office/drawing/2014/main" id="{7B8EF1B6-38FB-CB8C-F1C6-129C74582D22}"/>
                </a:ext>
              </a:extLst>
            </p:cNvPr>
            <p:cNvSpPr/>
            <p:nvPr/>
          </p:nvSpPr>
          <p:spPr>
            <a:xfrm>
              <a:off x="5375074" y="3307568"/>
              <a:ext cx="8037" cy="232287"/>
            </a:xfrm>
            <a:custGeom>
              <a:avLst/>
              <a:gdLst>
                <a:gd name="connsiteX0" fmla="*/ 0 w 8037"/>
                <a:gd name="connsiteY0" fmla="*/ 232288 h 232287"/>
                <a:gd name="connsiteX1" fmla="*/ 0 w 8037"/>
                <a:gd name="connsiteY1" fmla="*/ 0 h 232287"/>
              </a:gdLst>
              <a:ahLst/>
              <a:cxnLst>
                <a:cxn ang="0">
                  <a:pos x="connsiteX0" y="connsiteY0"/>
                </a:cxn>
                <a:cxn ang="0">
                  <a:pos x="connsiteX1" y="connsiteY1"/>
                </a:cxn>
              </a:cxnLst>
              <a:rect l="l" t="t" r="r" b="b"/>
              <a:pathLst>
                <a:path w="8037" h="232287">
                  <a:moveTo>
                    <a:pt x="0" y="232288"/>
                  </a:moveTo>
                  <a:lnTo>
                    <a:pt x="0" y="0"/>
                  </a:lnTo>
                </a:path>
              </a:pathLst>
            </a:custGeom>
            <a:noFill/>
            <a:ln w="24113" cap="flat">
              <a:solidFill>
                <a:srgbClr val="FFFFFF"/>
              </a:solidFill>
              <a:prstDash val="solid"/>
              <a:miter/>
            </a:ln>
          </p:spPr>
          <p:txBody>
            <a:bodyPr rtlCol="0" anchor="ctr"/>
            <a:lstStyle/>
            <a:p>
              <a:endParaRPr lang="en-US"/>
            </a:p>
          </p:txBody>
        </p:sp>
      </p:grpSp>
      <p:sp>
        <p:nvSpPr>
          <p:cNvPr id="3" name="Text Placeholder 14">
            <a:extLst>
              <a:ext uri="{FF2B5EF4-FFF2-40B4-BE49-F238E27FC236}">
                <a16:creationId xmlns:a16="http://schemas.microsoft.com/office/drawing/2014/main" id="{DE594360-30E7-BF8E-1151-814D3227FE29}"/>
              </a:ext>
            </a:extLst>
          </p:cNvPr>
          <p:cNvSpPr>
            <a:spLocks noGrp="1"/>
          </p:cNvSpPr>
          <p:nvPr>
            <p:ph type="body" sz="quarter" idx="10" hasCustomPrompt="1"/>
          </p:nvPr>
        </p:nvSpPr>
        <p:spPr>
          <a:xfrm>
            <a:off x="987425" y="1784038"/>
            <a:ext cx="10217150" cy="2202901"/>
          </a:xfrm>
        </p:spPr>
        <p:txBody>
          <a:bodyPr>
            <a:normAutofit/>
          </a:bodyPr>
          <a:lstStyle>
            <a:lvl1pPr marL="0" indent="0" algn="l">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The research was conducted by Censuswide with xx between xx. Censuswide abide by and employ members of the Market Research Society which is based on the ESOMAR principles and are members of The British Polling Council.</a:t>
            </a:r>
          </a:p>
        </p:txBody>
      </p:sp>
      <p:sp>
        <p:nvSpPr>
          <p:cNvPr id="4" name="TextBox 3">
            <a:extLst>
              <a:ext uri="{FF2B5EF4-FFF2-40B4-BE49-F238E27FC236}">
                <a16:creationId xmlns:a16="http://schemas.microsoft.com/office/drawing/2014/main" id="{5D13DDDC-A4D9-7738-8515-CFB5899B7100}"/>
              </a:ext>
            </a:extLst>
          </p:cNvPr>
          <p:cNvSpPr txBox="1"/>
          <p:nvPr userDrawn="1"/>
        </p:nvSpPr>
        <p:spPr>
          <a:xfrm>
            <a:off x="928200" y="440861"/>
            <a:ext cx="4092144" cy="769441"/>
          </a:xfrm>
          <a:prstGeom prst="rect">
            <a:avLst/>
          </a:prstGeom>
          <a:noFill/>
        </p:spPr>
        <p:txBody>
          <a:bodyPr wrap="square" rtlCol="0">
            <a:spAutoFit/>
          </a:bodyPr>
          <a:lstStyle/>
          <a:p>
            <a:r>
              <a:rPr lang="en-GB" sz="4400" dirty="0">
                <a:solidFill>
                  <a:srgbClr val="00A0BE"/>
                </a:solidFill>
                <a:latin typeface="Arial" panose="020B0604020202020204" pitchFamily="34" charset="0"/>
                <a:cs typeface="Arial" panose="020B0604020202020204" pitchFamily="34" charset="0"/>
              </a:rPr>
              <a:t>Methodology</a:t>
            </a:r>
          </a:p>
        </p:txBody>
      </p:sp>
    </p:spTree>
    <p:extLst>
      <p:ext uri="{BB962C8B-B14F-4D97-AF65-F5344CB8AC3E}">
        <p14:creationId xmlns:p14="http://schemas.microsoft.com/office/powerpoint/2010/main" val="28975642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A51FF-DC7C-4829-BAE9-8EC77C9B0C99}"/>
              </a:ext>
            </a:extLst>
          </p:cNvPr>
          <p:cNvSpPr/>
          <p:nvPr userDrawn="1"/>
        </p:nvSpPr>
        <p:spPr>
          <a:xfrm>
            <a:off x="-15784" y="-18254"/>
            <a:ext cx="12192000"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900" dirty="0"/>
          </a:p>
        </p:txBody>
      </p:sp>
      <p:pic>
        <p:nvPicPr>
          <p:cNvPr id="13" name="Picture 12">
            <a:extLst>
              <a:ext uri="{FF2B5EF4-FFF2-40B4-BE49-F238E27FC236}">
                <a16:creationId xmlns:a16="http://schemas.microsoft.com/office/drawing/2014/main" id="{5EAB845C-C401-52A4-CEB1-C2BB3E9315C8}"/>
              </a:ext>
            </a:extLst>
          </p:cNvPr>
          <p:cNvPicPr>
            <a:picLocks noChangeAspect="1"/>
          </p:cNvPicPr>
          <p:nvPr userDrawn="1"/>
        </p:nvPicPr>
        <p:blipFill>
          <a:blip r:embed="rId2"/>
          <a:stretch>
            <a:fillRect/>
          </a:stretch>
        </p:blipFill>
        <p:spPr>
          <a:xfrm>
            <a:off x="10749064" y="0"/>
            <a:ext cx="1442935" cy="1442935"/>
          </a:xfrm>
          <a:prstGeom prst="rect">
            <a:avLst/>
          </a:prstGeom>
        </p:spPr>
      </p:pic>
      <p:sp>
        <p:nvSpPr>
          <p:cNvPr id="11" name="TextBox 10">
            <a:extLst>
              <a:ext uri="{FF2B5EF4-FFF2-40B4-BE49-F238E27FC236}">
                <a16:creationId xmlns:a16="http://schemas.microsoft.com/office/drawing/2014/main" id="{643E531E-21F3-1913-EBA9-785BFF5F3C0A}"/>
              </a:ext>
            </a:extLst>
          </p:cNvPr>
          <p:cNvSpPr txBox="1">
            <a:spLocks/>
          </p:cNvSpPr>
          <p:nvPr userDrawn="1"/>
        </p:nvSpPr>
        <p:spPr>
          <a:xfrm>
            <a:off x="388200" y="6552839"/>
            <a:ext cx="1080000" cy="123111"/>
          </a:xfrm>
          <a:prstGeom prst="rect">
            <a:avLst/>
          </a:prstGeom>
          <a:noFill/>
        </p:spPr>
        <p:txBody>
          <a:bodyPr wrap="square" lIns="0" tIns="0" rIns="0" bIns="0" rtlCol="0" anchor="ctr" anchorCtr="0">
            <a:spAutoFit/>
          </a:bodyPr>
          <a:lstStyle/>
          <a:p>
            <a:pPr algn="l"/>
            <a:r>
              <a:rPr lang="en-CA" sz="800" dirty="0">
                <a:solidFill>
                  <a:schemeClr val="tx1"/>
                </a:solidFill>
                <a:effectLst/>
                <a:latin typeface="Arial" panose="020B0604020202020204" pitchFamily="34" charset="0"/>
                <a:cs typeface="Arial" panose="020B0604020202020204" pitchFamily="34" charset="0"/>
              </a:rPr>
              <a:t>0207 251 9955</a:t>
            </a:r>
            <a:endParaRPr lang="en-US" sz="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D18AD3-8B16-E8AC-BBA5-1CCC136E9742}"/>
              </a:ext>
            </a:extLst>
          </p:cNvPr>
          <p:cNvSpPr txBox="1"/>
          <p:nvPr userDrawn="1"/>
        </p:nvSpPr>
        <p:spPr>
          <a:xfrm>
            <a:off x="1468200" y="6552839"/>
            <a:ext cx="1080000" cy="123111"/>
          </a:xfrm>
          <a:prstGeom prst="rect">
            <a:avLst/>
          </a:prstGeom>
          <a:noFill/>
        </p:spPr>
        <p:txBody>
          <a:bodyPr wrap="square" lIns="0" tIns="0" rIns="0" bIns="0" rtlCol="0" anchor="ctr" anchorCtr="0">
            <a:spAutoFit/>
          </a:bodyPr>
          <a:lstStyle/>
          <a:p>
            <a:pPr algn="l"/>
            <a:r>
              <a:rPr lang="en-CA" sz="800" dirty="0" err="1">
                <a:solidFill>
                  <a:schemeClr val="tx1"/>
                </a:solidFill>
                <a:effectLst/>
                <a:latin typeface="Arial" panose="020B0604020202020204" pitchFamily="34" charset="0"/>
                <a:cs typeface="Arial" panose="020B0604020202020204" pitchFamily="34" charset="0"/>
              </a:rPr>
              <a:t>info@censuswide.com</a:t>
            </a:r>
            <a:endParaRPr lang="en-US" sz="8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9393B28-7266-334A-60E7-6E7071A12BEB}"/>
              </a:ext>
            </a:extLst>
          </p:cNvPr>
          <p:cNvSpPr txBox="1"/>
          <p:nvPr userDrawn="1"/>
        </p:nvSpPr>
        <p:spPr>
          <a:xfrm>
            <a:off x="9892703" y="6552839"/>
            <a:ext cx="1911097" cy="123111"/>
          </a:xfrm>
          <a:prstGeom prst="rect">
            <a:avLst/>
          </a:prstGeom>
          <a:noFill/>
        </p:spPr>
        <p:txBody>
          <a:bodyPr wrap="square" lIns="0" tIns="0" rIns="0" bIns="0" rtlCol="0" anchor="ctr" anchorCtr="0">
            <a:spAutoFit/>
          </a:bodyPr>
          <a:lstStyle/>
          <a:p>
            <a:pPr algn="r"/>
            <a:r>
              <a:rPr lang="en-CA" sz="800" dirty="0">
                <a:solidFill>
                  <a:schemeClr val="tx1"/>
                </a:solidFill>
                <a:effectLst/>
                <a:latin typeface="Arial" panose="020B0604020202020204" pitchFamily="34" charset="0"/>
                <a:cs typeface="Arial" panose="020B0604020202020204" pitchFamily="34" charset="0"/>
              </a:rPr>
              <a:t>12-14 Berry Street, London, EC1V 0AU</a:t>
            </a:r>
            <a:endParaRPr lang="en-US" sz="800" dirty="0">
              <a:solidFill>
                <a:schemeClr val="tx1"/>
              </a:solidFill>
              <a:latin typeface="Arial" panose="020B0604020202020204" pitchFamily="34" charset="0"/>
              <a:cs typeface="Arial" panose="020B0604020202020204" pitchFamily="34" charset="0"/>
            </a:endParaRPr>
          </a:p>
        </p:txBody>
      </p:sp>
      <p:pic>
        <p:nvPicPr>
          <p:cNvPr id="24" name="Picture 23" descr="A blue and white lights&#10;&#10;Description automatically generated">
            <a:extLst>
              <a:ext uri="{FF2B5EF4-FFF2-40B4-BE49-F238E27FC236}">
                <a16:creationId xmlns:a16="http://schemas.microsoft.com/office/drawing/2014/main" id="{22542BDC-8CDB-A2D9-1E8F-37C751A940B7}"/>
              </a:ext>
            </a:extLst>
          </p:cNvPr>
          <p:cNvPicPr>
            <a:picLocks noChangeAspect="1"/>
          </p:cNvPicPr>
          <p:nvPr userDrawn="1"/>
        </p:nvPicPr>
        <p:blipFill>
          <a:blip r:embed="rId3">
            <a:alphaModFix amt="20000"/>
          </a:blip>
          <a:srcRect t="31654" b="12169"/>
          <a:stretch/>
        </p:blipFill>
        <p:spPr>
          <a:xfrm>
            <a:off x="-23676" y="-18254"/>
            <a:ext cx="12207784" cy="6858000"/>
          </a:xfrm>
          <a:prstGeom prst="rect">
            <a:avLst/>
          </a:prstGeom>
        </p:spPr>
      </p:pic>
      <p:grpSp>
        <p:nvGrpSpPr>
          <p:cNvPr id="47" name="Graphic 4">
            <a:extLst>
              <a:ext uri="{FF2B5EF4-FFF2-40B4-BE49-F238E27FC236}">
                <a16:creationId xmlns:a16="http://schemas.microsoft.com/office/drawing/2014/main" id="{49C2E3F3-D898-4798-3C9D-36F20B1AFEF8}"/>
              </a:ext>
            </a:extLst>
          </p:cNvPr>
          <p:cNvGrpSpPr/>
          <p:nvPr userDrawn="1"/>
        </p:nvGrpSpPr>
        <p:grpSpPr>
          <a:xfrm>
            <a:off x="9231950" y="187019"/>
            <a:ext cx="2734805" cy="648230"/>
            <a:chOff x="1492250" y="2438400"/>
            <a:chExt cx="7765568" cy="1671441"/>
          </a:xfrm>
        </p:grpSpPr>
        <p:sp>
          <p:nvSpPr>
            <p:cNvPr id="48" name="Freeform 21">
              <a:extLst>
                <a:ext uri="{FF2B5EF4-FFF2-40B4-BE49-F238E27FC236}">
                  <a16:creationId xmlns:a16="http://schemas.microsoft.com/office/drawing/2014/main" id="{ABFF6888-F28F-A145-41F5-805ABEC439D6}"/>
                </a:ext>
              </a:extLst>
            </p:cNvPr>
            <p:cNvSpPr/>
            <p:nvPr/>
          </p:nvSpPr>
          <p:spPr>
            <a:xfrm>
              <a:off x="1509855" y="3759279"/>
              <a:ext cx="7730439" cy="350562"/>
            </a:xfrm>
            <a:custGeom>
              <a:avLst/>
              <a:gdLst>
                <a:gd name="connsiteX0" fmla="*/ 7614779 w 7730439"/>
                <a:gd name="connsiteY0" fmla="*/ 349597 h 350562"/>
                <a:gd name="connsiteX1" fmla="*/ 7730440 w 7730439"/>
                <a:gd name="connsiteY1" fmla="*/ 253755 h 350562"/>
                <a:gd name="connsiteX2" fmla="*/ 7730440 w 7730439"/>
                <a:gd name="connsiteY2" fmla="*/ 252791 h 350562"/>
                <a:gd name="connsiteX3" fmla="*/ 7620083 w 7730439"/>
                <a:gd name="connsiteY3" fmla="*/ 156949 h 350562"/>
                <a:gd name="connsiteX4" fmla="*/ 7528052 w 7730439"/>
                <a:gd name="connsiteY4" fmla="*/ 91098 h 350562"/>
                <a:gd name="connsiteX5" fmla="*/ 7528052 w 7730439"/>
                <a:gd name="connsiteY5" fmla="*/ 90133 h 350562"/>
                <a:gd name="connsiteX6" fmla="*/ 7600231 w 7730439"/>
                <a:gd name="connsiteY6" fmla="*/ 35378 h 350562"/>
                <a:gd name="connsiteX7" fmla="*/ 7697968 w 7730439"/>
                <a:gd name="connsiteY7" fmla="*/ 72203 h 350562"/>
                <a:gd name="connsiteX8" fmla="*/ 7720233 w 7730439"/>
                <a:gd name="connsiteY8" fmla="*/ 42695 h 350562"/>
                <a:gd name="connsiteX9" fmla="*/ 7601195 w 7730439"/>
                <a:gd name="connsiteY9" fmla="*/ 1126 h 350562"/>
                <a:gd name="connsiteX10" fmla="*/ 7489873 w 7730439"/>
                <a:gd name="connsiteY10" fmla="*/ 93590 h 350562"/>
                <a:gd name="connsiteX11" fmla="*/ 7489873 w 7730439"/>
                <a:gd name="connsiteY11" fmla="*/ 94555 h 350562"/>
                <a:gd name="connsiteX12" fmla="*/ 7603606 w 7730439"/>
                <a:gd name="connsiteY12" fmla="*/ 192407 h 350562"/>
                <a:gd name="connsiteX13" fmla="*/ 7691699 w 7730439"/>
                <a:gd name="connsiteY13" fmla="*/ 256811 h 350562"/>
                <a:gd name="connsiteX14" fmla="*/ 7691699 w 7730439"/>
                <a:gd name="connsiteY14" fmla="*/ 257776 h 350562"/>
                <a:gd name="connsiteX15" fmla="*/ 7616145 w 7730439"/>
                <a:gd name="connsiteY15" fmla="*/ 315345 h 350562"/>
                <a:gd name="connsiteX16" fmla="*/ 7500001 w 7730439"/>
                <a:gd name="connsiteY16" fmla="*/ 267424 h 350562"/>
                <a:gd name="connsiteX17" fmla="*/ 7476290 w 7730439"/>
                <a:gd name="connsiteY17" fmla="*/ 295485 h 350562"/>
                <a:gd name="connsiteX18" fmla="*/ 7614698 w 7730439"/>
                <a:gd name="connsiteY18" fmla="*/ 349678 h 350562"/>
                <a:gd name="connsiteX19" fmla="*/ 7281779 w 7730439"/>
                <a:gd name="connsiteY19" fmla="*/ 344773 h 350562"/>
                <a:gd name="connsiteX20" fmla="*/ 7319958 w 7730439"/>
                <a:gd name="connsiteY20" fmla="*/ 344773 h 350562"/>
                <a:gd name="connsiteX21" fmla="*/ 7319958 w 7730439"/>
                <a:gd name="connsiteY21" fmla="*/ 41167 h 350562"/>
                <a:gd name="connsiteX22" fmla="*/ 7434173 w 7730439"/>
                <a:gd name="connsiteY22" fmla="*/ 41167 h 350562"/>
                <a:gd name="connsiteX23" fmla="*/ 7434173 w 7730439"/>
                <a:gd name="connsiteY23" fmla="*/ 5869 h 350562"/>
                <a:gd name="connsiteX24" fmla="*/ 7167564 w 7730439"/>
                <a:gd name="connsiteY24" fmla="*/ 5869 h 350562"/>
                <a:gd name="connsiteX25" fmla="*/ 7167564 w 7730439"/>
                <a:gd name="connsiteY25" fmla="*/ 41167 h 350562"/>
                <a:gd name="connsiteX26" fmla="*/ 7281779 w 7730439"/>
                <a:gd name="connsiteY26" fmla="*/ 41167 h 350562"/>
                <a:gd name="connsiteX27" fmla="*/ 7281779 w 7730439"/>
                <a:gd name="connsiteY27" fmla="*/ 344773 h 350562"/>
                <a:gd name="connsiteX28" fmla="*/ 6811175 w 7730439"/>
                <a:gd name="connsiteY28" fmla="*/ 344773 h 350562"/>
                <a:gd name="connsiteX29" fmla="*/ 6848389 w 7730439"/>
                <a:gd name="connsiteY29" fmla="*/ 344773 h 350562"/>
                <a:gd name="connsiteX30" fmla="*/ 6848389 w 7730439"/>
                <a:gd name="connsiteY30" fmla="*/ 66896 h 350562"/>
                <a:gd name="connsiteX31" fmla="*/ 7067255 w 7730439"/>
                <a:gd name="connsiteY31" fmla="*/ 344773 h 350562"/>
                <a:gd name="connsiteX32" fmla="*/ 7097717 w 7730439"/>
                <a:gd name="connsiteY32" fmla="*/ 344773 h 350562"/>
                <a:gd name="connsiteX33" fmla="*/ 7097717 w 7730439"/>
                <a:gd name="connsiteY33" fmla="*/ 5869 h 350562"/>
                <a:gd name="connsiteX34" fmla="*/ 7060503 w 7730439"/>
                <a:gd name="connsiteY34" fmla="*/ 5869 h 350562"/>
                <a:gd name="connsiteX35" fmla="*/ 7060503 w 7730439"/>
                <a:gd name="connsiteY35" fmla="*/ 277475 h 350562"/>
                <a:gd name="connsiteX36" fmla="*/ 6847023 w 7730439"/>
                <a:gd name="connsiteY36" fmla="*/ 5869 h 350562"/>
                <a:gd name="connsiteX37" fmla="*/ 6811255 w 7730439"/>
                <a:gd name="connsiteY37" fmla="*/ 5869 h 350562"/>
                <a:gd name="connsiteX38" fmla="*/ 6811255 w 7730439"/>
                <a:gd name="connsiteY38" fmla="*/ 344773 h 350562"/>
                <a:gd name="connsiteX39" fmla="*/ 6811175 w 7730439"/>
                <a:gd name="connsiteY39" fmla="*/ 344773 h 350562"/>
                <a:gd name="connsiteX40" fmla="*/ 6494170 w 7730439"/>
                <a:gd name="connsiteY40" fmla="*/ 220870 h 350562"/>
                <a:gd name="connsiteX41" fmla="*/ 6571573 w 7730439"/>
                <a:gd name="connsiteY41" fmla="*/ 47921 h 350562"/>
                <a:gd name="connsiteX42" fmla="*/ 6648493 w 7730439"/>
                <a:gd name="connsiteY42" fmla="*/ 220870 h 350562"/>
                <a:gd name="connsiteX43" fmla="*/ 6494090 w 7730439"/>
                <a:gd name="connsiteY43" fmla="*/ 220870 h 350562"/>
                <a:gd name="connsiteX44" fmla="*/ 6494170 w 7730439"/>
                <a:gd name="connsiteY44" fmla="*/ 220870 h 350562"/>
                <a:gd name="connsiteX45" fmla="*/ 6399808 w 7730439"/>
                <a:gd name="connsiteY45" fmla="*/ 344773 h 350562"/>
                <a:gd name="connsiteX46" fmla="*/ 6439032 w 7730439"/>
                <a:gd name="connsiteY46" fmla="*/ 344773 h 350562"/>
                <a:gd name="connsiteX47" fmla="*/ 6479140 w 7730439"/>
                <a:gd name="connsiteY47" fmla="*/ 255203 h 350562"/>
                <a:gd name="connsiteX48" fmla="*/ 6663524 w 7730439"/>
                <a:gd name="connsiteY48" fmla="*/ 255203 h 350562"/>
                <a:gd name="connsiteX49" fmla="*/ 6703229 w 7730439"/>
                <a:gd name="connsiteY49" fmla="*/ 344773 h 350562"/>
                <a:gd name="connsiteX50" fmla="*/ 6744382 w 7730439"/>
                <a:gd name="connsiteY50" fmla="*/ 344773 h 350562"/>
                <a:gd name="connsiteX51" fmla="*/ 6589979 w 7730439"/>
                <a:gd name="connsiteY51" fmla="*/ 3457 h 350562"/>
                <a:gd name="connsiteX52" fmla="*/ 6554131 w 7730439"/>
                <a:gd name="connsiteY52" fmla="*/ 3457 h 350562"/>
                <a:gd name="connsiteX53" fmla="*/ 6399728 w 7730439"/>
                <a:gd name="connsiteY53" fmla="*/ 344773 h 350562"/>
                <a:gd name="connsiteX54" fmla="*/ 6399808 w 7730439"/>
                <a:gd name="connsiteY54" fmla="*/ 344773 h 350562"/>
                <a:gd name="connsiteX55" fmla="*/ 6248219 w 7730439"/>
                <a:gd name="connsiteY55" fmla="*/ 344773 h 350562"/>
                <a:gd name="connsiteX56" fmla="*/ 6286397 w 7730439"/>
                <a:gd name="connsiteY56" fmla="*/ 344773 h 350562"/>
                <a:gd name="connsiteX57" fmla="*/ 6286397 w 7730439"/>
                <a:gd name="connsiteY57" fmla="*/ 41167 h 350562"/>
                <a:gd name="connsiteX58" fmla="*/ 6400613 w 7730439"/>
                <a:gd name="connsiteY58" fmla="*/ 41167 h 350562"/>
                <a:gd name="connsiteX59" fmla="*/ 6400613 w 7730439"/>
                <a:gd name="connsiteY59" fmla="*/ 5869 h 350562"/>
                <a:gd name="connsiteX60" fmla="*/ 6133924 w 7730439"/>
                <a:gd name="connsiteY60" fmla="*/ 5869 h 350562"/>
                <a:gd name="connsiteX61" fmla="*/ 6133924 w 7730439"/>
                <a:gd name="connsiteY61" fmla="*/ 41167 h 350562"/>
                <a:gd name="connsiteX62" fmla="*/ 6248138 w 7730439"/>
                <a:gd name="connsiteY62" fmla="*/ 41167 h 350562"/>
                <a:gd name="connsiteX63" fmla="*/ 6248138 w 7730439"/>
                <a:gd name="connsiteY63" fmla="*/ 344773 h 350562"/>
                <a:gd name="connsiteX64" fmla="*/ 6248219 w 7730439"/>
                <a:gd name="connsiteY64" fmla="*/ 344773 h 350562"/>
                <a:gd name="connsiteX65" fmla="*/ 5907503 w 7730439"/>
                <a:gd name="connsiteY65" fmla="*/ 344773 h 350562"/>
                <a:gd name="connsiteX66" fmla="*/ 6136335 w 7730439"/>
                <a:gd name="connsiteY66" fmla="*/ 344773 h 350562"/>
                <a:gd name="connsiteX67" fmla="*/ 6136335 w 7730439"/>
                <a:gd name="connsiteY67" fmla="*/ 309476 h 350562"/>
                <a:gd name="connsiteX68" fmla="*/ 5945601 w 7730439"/>
                <a:gd name="connsiteY68" fmla="*/ 309476 h 350562"/>
                <a:gd name="connsiteX69" fmla="*/ 5945601 w 7730439"/>
                <a:gd name="connsiteY69" fmla="*/ 5869 h 350562"/>
                <a:gd name="connsiteX70" fmla="*/ 5907422 w 7730439"/>
                <a:gd name="connsiteY70" fmla="*/ 5869 h 350562"/>
                <a:gd name="connsiteX71" fmla="*/ 5907422 w 7730439"/>
                <a:gd name="connsiteY71" fmla="*/ 344773 h 350562"/>
                <a:gd name="connsiteX72" fmla="*/ 5907503 w 7730439"/>
                <a:gd name="connsiteY72" fmla="*/ 344773 h 350562"/>
                <a:gd name="connsiteX73" fmla="*/ 5675617 w 7730439"/>
                <a:gd name="connsiteY73" fmla="*/ 350080 h 350562"/>
                <a:gd name="connsiteX74" fmla="*/ 5816919 w 7730439"/>
                <a:gd name="connsiteY74" fmla="*/ 199965 h 350562"/>
                <a:gd name="connsiteX75" fmla="*/ 5816919 w 7730439"/>
                <a:gd name="connsiteY75" fmla="*/ 5789 h 350562"/>
                <a:gd name="connsiteX76" fmla="*/ 5778740 w 7730439"/>
                <a:gd name="connsiteY76" fmla="*/ 5789 h 350562"/>
                <a:gd name="connsiteX77" fmla="*/ 5778740 w 7730439"/>
                <a:gd name="connsiteY77" fmla="*/ 202860 h 350562"/>
                <a:gd name="connsiteX78" fmla="*/ 5676582 w 7730439"/>
                <a:gd name="connsiteY78" fmla="*/ 314702 h 350562"/>
                <a:gd name="connsiteX79" fmla="*/ 5572976 w 7730439"/>
                <a:gd name="connsiteY79" fmla="*/ 200448 h 350562"/>
                <a:gd name="connsiteX80" fmla="*/ 5572976 w 7730439"/>
                <a:gd name="connsiteY80" fmla="*/ 5789 h 350562"/>
                <a:gd name="connsiteX81" fmla="*/ 5534797 w 7730439"/>
                <a:gd name="connsiteY81" fmla="*/ 5789 h 350562"/>
                <a:gd name="connsiteX82" fmla="*/ 5534797 w 7730439"/>
                <a:gd name="connsiteY82" fmla="*/ 202860 h 350562"/>
                <a:gd name="connsiteX83" fmla="*/ 5675617 w 7730439"/>
                <a:gd name="connsiteY83" fmla="*/ 349999 h 350562"/>
                <a:gd name="connsiteX84" fmla="*/ 5346395 w 7730439"/>
                <a:gd name="connsiteY84" fmla="*/ 349597 h 350562"/>
                <a:gd name="connsiteX85" fmla="*/ 5462057 w 7730439"/>
                <a:gd name="connsiteY85" fmla="*/ 253755 h 350562"/>
                <a:gd name="connsiteX86" fmla="*/ 5462057 w 7730439"/>
                <a:gd name="connsiteY86" fmla="*/ 252791 h 350562"/>
                <a:gd name="connsiteX87" fmla="*/ 5351700 w 7730439"/>
                <a:gd name="connsiteY87" fmla="*/ 156949 h 350562"/>
                <a:gd name="connsiteX88" fmla="*/ 5259669 w 7730439"/>
                <a:gd name="connsiteY88" fmla="*/ 91098 h 350562"/>
                <a:gd name="connsiteX89" fmla="*/ 5259669 w 7730439"/>
                <a:gd name="connsiteY89" fmla="*/ 90133 h 350562"/>
                <a:gd name="connsiteX90" fmla="*/ 5331847 w 7730439"/>
                <a:gd name="connsiteY90" fmla="*/ 35378 h 350562"/>
                <a:gd name="connsiteX91" fmla="*/ 5429665 w 7730439"/>
                <a:gd name="connsiteY91" fmla="*/ 72203 h 350562"/>
                <a:gd name="connsiteX92" fmla="*/ 5451849 w 7730439"/>
                <a:gd name="connsiteY92" fmla="*/ 42695 h 350562"/>
                <a:gd name="connsiteX93" fmla="*/ 5332811 w 7730439"/>
                <a:gd name="connsiteY93" fmla="*/ 1126 h 350562"/>
                <a:gd name="connsiteX94" fmla="*/ 5221490 w 7730439"/>
                <a:gd name="connsiteY94" fmla="*/ 93590 h 350562"/>
                <a:gd name="connsiteX95" fmla="*/ 5221490 w 7730439"/>
                <a:gd name="connsiteY95" fmla="*/ 94555 h 350562"/>
                <a:gd name="connsiteX96" fmla="*/ 5335223 w 7730439"/>
                <a:gd name="connsiteY96" fmla="*/ 192407 h 350562"/>
                <a:gd name="connsiteX97" fmla="*/ 5423315 w 7730439"/>
                <a:gd name="connsiteY97" fmla="*/ 256811 h 350562"/>
                <a:gd name="connsiteX98" fmla="*/ 5423315 w 7730439"/>
                <a:gd name="connsiteY98" fmla="*/ 257776 h 350562"/>
                <a:gd name="connsiteX99" fmla="*/ 5347762 w 7730439"/>
                <a:gd name="connsiteY99" fmla="*/ 315345 h 350562"/>
                <a:gd name="connsiteX100" fmla="*/ 5231618 w 7730439"/>
                <a:gd name="connsiteY100" fmla="*/ 267424 h 350562"/>
                <a:gd name="connsiteX101" fmla="*/ 5207907 w 7730439"/>
                <a:gd name="connsiteY101" fmla="*/ 295485 h 350562"/>
                <a:gd name="connsiteX102" fmla="*/ 5346315 w 7730439"/>
                <a:gd name="connsiteY102" fmla="*/ 349678 h 350562"/>
                <a:gd name="connsiteX103" fmla="*/ 4847820 w 7730439"/>
                <a:gd name="connsiteY103" fmla="*/ 344773 h 350562"/>
                <a:gd name="connsiteX104" fmla="*/ 4885035 w 7730439"/>
                <a:gd name="connsiteY104" fmla="*/ 344773 h 350562"/>
                <a:gd name="connsiteX105" fmla="*/ 4885035 w 7730439"/>
                <a:gd name="connsiteY105" fmla="*/ 66896 h 350562"/>
                <a:gd name="connsiteX106" fmla="*/ 5103900 w 7730439"/>
                <a:gd name="connsiteY106" fmla="*/ 344773 h 350562"/>
                <a:gd name="connsiteX107" fmla="*/ 5134362 w 7730439"/>
                <a:gd name="connsiteY107" fmla="*/ 344773 h 350562"/>
                <a:gd name="connsiteX108" fmla="*/ 5134362 w 7730439"/>
                <a:gd name="connsiteY108" fmla="*/ 5869 h 350562"/>
                <a:gd name="connsiteX109" fmla="*/ 5097148 w 7730439"/>
                <a:gd name="connsiteY109" fmla="*/ 5869 h 350562"/>
                <a:gd name="connsiteX110" fmla="*/ 5097148 w 7730439"/>
                <a:gd name="connsiteY110" fmla="*/ 277475 h 350562"/>
                <a:gd name="connsiteX111" fmla="*/ 4883588 w 7730439"/>
                <a:gd name="connsiteY111" fmla="*/ 5869 h 350562"/>
                <a:gd name="connsiteX112" fmla="*/ 4847820 w 7730439"/>
                <a:gd name="connsiteY112" fmla="*/ 5869 h 350562"/>
                <a:gd name="connsiteX113" fmla="*/ 4847820 w 7730439"/>
                <a:gd name="connsiteY113" fmla="*/ 344773 h 350562"/>
                <a:gd name="connsiteX114" fmla="*/ 4594635 w 7730439"/>
                <a:gd name="connsiteY114" fmla="*/ 315265 h 350562"/>
                <a:gd name="connsiteX115" fmla="*/ 4461049 w 7730439"/>
                <a:gd name="connsiteY115" fmla="*/ 175281 h 350562"/>
                <a:gd name="connsiteX116" fmla="*/ 4461049 w 7730439"/>
                <a:gd name="connsiteY116" fmla="*/ 174316 h 350562"/>
                <a:gd name="connsiteX117" fmla="*/ 4593670 w 7730439"/>
                <a:gd name="connsiteY117" fmla="*/ 35297 h 350562"/>
                <a:gd name="connsiteX118" fmla="*/ 4727336 w 7730439"/>
                <a:gd name="connsiteY118" fmla="*/ 175281 h 350562"/>
                <a:gd name="connsiteX119" fmla="*/ 4727336 w 7730439"/>
                <a:gd name="connsiteY119" fmla="*/ 176246 h 350562"/>
                <a:gd name="connsiteX120" fmla="*/ 4594635 w 7730439"/>
                <a:gd name="connsiteY120" fmla="*/ 315265 h 350562"/>
                <a:gd name="connsiteX121" fmla="*/ 4593670 w 7730439"/>
                <a:gd name="connsiteY121" fmla="*/ 350562 h 350562"/>
                <a:gd name="connsiteX122" fmla="*/ 4766962 w 7730439"/>
                <a:gd name="connsiteY122" fmla="*/ 175281 h 350562"/>
                <a:gd name="connsiteX123" fmla="*/ 4766962 w 7730439"/>
                <a:gd name="connsiteY123" fmla="*/ 174316 h 350562"/>
                <a:gd name="connsiteX124" fmla="*/ 4594635 w 7730439"/>
                <a:gd name="connsiteY124" fmla="*/ 0 h 350562"/>
                <a:gd name="connsiteX125" fmla="*/ 4421343 w 7730439"/>
                <a:gd name="connsiteY125" fmla="*/ 175281 h 350562"/>
                <a:gd name="connsiteX126" fmla="*/ 4421343 w 7730439"/>
                <a:gd name="connsiteY126" fmla="*/ 176246 h 350562"/>
                <a:gd name="connsiteX127" fmla="*/ 4593670 w 7730439"/>
                <a:gd name="connsiteY127" fmla="*/ 350562 h 350562"/>
                <a:gd name="connsiteX128" fmla="*/ 4241782 w 7730439"/>
                <a:gd name="connsiteY128" fmla="*/ 350562 h 350562"/>
                <a:gd name="connsiteX129" fmla="*/ 4377297 w 7730439"/>
                <a:gd name="connsiteY129" fmla="*/ 291063 h 350562"/>
                <a:gd name="connsiteX130" fmla="*/ 4352059 w 7730439"/>
                <a:gd name="connsiteY130" fmla="*/ 266379 h 350562"/>
                <a:gd name="connsiteX131" fmla="*/ 4242666 w 7730439"/>
                <a:gd name="connsiteY131" fmla="*/ 315265 h 350562"/>
                <a:gd name="connsiteX132" fmla="*/ 4111492 w 7730439"/>
                <a:gd name="connsiteY132" fmla="*/ 175281 h 350562"/>
                <a:gd name="connsiteX133" fmla="*/ 4111492 w 7730439"/>
                <a:gd name="connsiteY133" fmla="*/ 174316 h 350562"/>
                <a:gd name="connsiteX134" fmla="*/ 4242666 w 7730439"/>
                <a:gd name="connsiteY134" fmla="*/ 35297 h 350562"/>
                <a:gd name="connsiteX135" fmla="*/ 4349165 w 7730439"/>
                <a:gd name="connsiteY135" fmla="*/ 81771 h 350562"/>
                <a:gd name="connsiteX136" fmla="*/ 4375287 w 7730439"/>
                <a:gd name="connsiteY136" fmla="*/ 53710 h 350562"/>
                <a:gd name="connsiteX137" fmla="*/ 4243148 w 7730439"/>
                <a:gd name="connsiteY137" fmla="*/ 0 h 350562"/>
                <a:gd name="connsiteX138" fmla="*/ 4071866 w 7730439"/>
                <a:gd name="connsiteY138" fmla="*/ 175281 h 350562"/>
                <a:gd name="connsiteX139" fmla="*/ 4071866 w 7730439"/>
                <a:gd name="connsiteY139" fmla="*/ 176246 h 350562"/>
                <a:gd name="connsiteX140" fmla="*/ 4241702 w 7730439"/>
                <a:gd name="connsiteY140" fmla="*/ 350562 h 350562"/>
                <a:gd name="connsiteX141" fmla="*/ 3573774 w 7730439"/>
                <a:gd name="connsiteY141" fmla="*/ 344773 h 350562"/>
                <a:gd name="connsiteX142" fmla="*/ 3611952 w 7730439"/>
                <a:gd name="connsiteY142" fmla="*/ 344773 h 350562"/>
                <a:gd name="connsiteX143" fmla="*/ 3611952 w 7730439"/>
                <a:gd name="connsiteY143" fmla="*/ 192246 h 350562"/>
                <a:gd name="connsiteX144" fmla="*/ 3807589 w 7730439"/>
                <a:gd name="connsiteY144" fmla="*/ 192246 h 350562"/>
                <a:gd name="connsiteX145" fmla="*/ 3807589 w 7730439"/>
                <a:gd name="connsiteY145" fmla="*/ 344773 h 350562"/>
                <a:gd name="connsiteX146" fmla="*/ 3845767 w 7730439"/>
                <a:gd name="connsiteY146" fmla="*/ 344773 h 350562"/>
                <a:gd name="connsiteX147" fmla="*/ 3845767 w 7730439"/>
                <a:gd name="connsiteY147" fmla="*/ 5869 h 350562"/>
                <a:gd name="connsiteX148" fmla="*/ 3807589 w 7730439"/>
                <a:gd name="connsiteY148" fmla="*/ 5869 h 350562"/>
                <a:gd name="connsiteX149" fmla="*/ 3807589 w 7730439"/>
                <a:gd name="connsiteY149" fmla="*/ 156467 h 350562"/>
                <a:gd name="connsiteX150" fmla="*/ 3611952 w 7730439"/>
                <a:gd name="connsiteY150" fmla="*/ 156467 h 350562"/>
                <a:gd name="connsiteX151" fmla="*/ 3611952 w 7730439"/>
                <a:gd name="connsiteY151" fmla="*/ 5869 h 350562"/>
                <a:gd name="connsiteX152" fmla="*/ 3573774 w 7730439"/>
                <a:gd name="connsiteY152" fmla="*/ 5869 h 350562"/>
                <a:gd name="connsiteX153" fmla="*/ 3573774 w 7730439"/>
                <a:gd name="connsiteY153" fmla="*/ 344773 h 350562"/>
                <a:gd name="connsiteX154" fmla="*/ 3369457 w 7730439"/>
                <a:gd name="connsiteY154" fmla="*/ 350562 h 350562"/>
                <a:gd name="connsiteX155" fmla="*/ 3504971 w 7730439"/>
                <a:gd name="connsiteY155" fmla="*/ 291063 h 350562"/>
                <a:gd name="connsiteX156" fmla="*/ 3479814 w 7730439"/>
                <a:gd name="connsiteY156" fmla="*/ 266379 h 350562"/>
                <a:gd name="connsiteX157" fmla="*/ 3370421 w 7730439"/>
                <a:gd name="connsiteY157" fmla="*/ 315265 h 350562"/>
                <a:gd name="connsiteX158" fmla="*/ 3239247 w 7730439"/>
                <a:gd name="connsiteY158" fmla="*/ 175281 h 350562"/>
                <a:gd name="connsiteX159" fmla="*/ 3239247 w 7730439"/>
                <a:gd name="connsiteY159" fmla="*/ 174316 h 350562"/>
                <a:gd name="connsiteX160" fmla="*/ 3370421 w 7730439"/>
                <a:gd name="connsiteY160" fmla="*/ 35297 h 350562"/>
                <a:gd name="connsiteX161" fmla="*/ 3476920 w 7730439"/>
                <a:gd name="connsiteY161" fmla="*/ 81771 h 350562"/>
                <a:gd name="connsiteX162" fmla="*/ 3503123 w 7730439"/>
                <a:gd name="connsiteY162" fmla="*/ 53710 h 350562"/>
                <a:gd name="connsiteX163" fmla="*/ 3370984 w 7730439"/>
                <a:gd name="connsiteY163" fmla="*/ 0 h 350562"/>
                <a:gd name="connsiteX164" fmla="*/ 3199702 w 7730439"/>
                <a:gd name="connsiteY164" fmla="*/ 175281 h 350562"/>
                <a:gd name="connsiteX165" fmla="*/ 3199702 w 7730439"/>
                <a:gd name="connsiteY165" fmla="*/ 176246 h 350562"/>
                <a:gd name="connsiteX166" fmla="*/ 3369537 w 7730439"/>
                <a:gd name="connsiteY166" fmla="*/ 350562 h 350562"/>
                <a:gd name="connsiteX167" fmla="*/ 2902791 w 7730439"/>
                <a:gd name="connsiteY167" fmla="*/ 178738 h 350562"/>
                <a:gd name="connsiteX168" fmla="*/ 2902791 w 7730439"/>
                <a:gd name="connsiteY168" fmla="*/ 41167 h 350562"/>
                <a:gd name="connsiteX169" fmla="*/ 3007361 w 7730439"/>
                <a:gd name="connsiteY169" fmla="*/ 41167 h 350562"/>
                <a:gd name="connsiteX170" fmla="*/ 3094007 w 7730439"/>
                <a:gd name="connsiteY170" fmla="*/ 107983 h 350562"/>
                <a:gd name="connsiteX171" fmla="*/ 3094007 w 7730439"/>
                <a:gd name="connsiteY171" fmla="*/ 108948 h 350562"/>
                <a:gd name="connsiteX172" fmla="*/ 3006879 w 7730439"/>
                <a:gd name="connsiteY172" fmla="*/ 178658 h 350562"/>
                <a:gd name="connsiteX173" fmla="*/ 2902791 w 7730439"/>
                <a:gd name="connsiteY173" fmla="*/ 178658 h 350562"/>
                <a:gd name="connsiteX174" fmla="*/ 2902791 w 7730439"/>
                <a:gd name="connsiteY174" fmla="*/ 178738 h 350562"/>
                <a:gd name="connsiteX175" fmla="*/ 2864693 w 7730439"/>
                <a:gd name="connsiteY175" fmla="*/ 344773 h 350562"/>
                <a:gd name="connsiteX176" fmla="*/ 2902872 w 7730439"/>
                <a:gd name="connsiteY176" fmla="*/ 344773 h 350562"/>
                <a:gd name="connsiteX177" fmla="*/ 2902872 w 7730439"/>
                <a:gd name="connsiteY177" fmla="*/ 213071 h 350562"/>
                <a:gd name="connsiteX178" fmla="*/ 2999725 w 7730439"/>
                <a:gd name="connsiteY178" fmla="*/ 213071 h 350562"/>
                <a:gd name="connsiteX179" fmla="*/ 3098026 w 7730439"/>
                <a:gd name="connsiteY179" fmla="*/ 344773 h 350562"/>
                <a:gd name="connsiteX180" fmla="*/ 3144965 w 7730439"/>
                <a:gd name="connsiteY180" fmla="*/ 344773 h 350562"/>
                <a:gd name="connsiteX181" fmla="*/ 3040878 w 7730439"/>
                <a:gd name="connsiteY181" fmla="*/ 206317 h 350562"/>
                <a:gd name="connsiteX182" fmla="*/ 3132828 w 7730439"/>
                <a:gd name="connsiteY182" fmla="*/ 107581 h 350562"/>
                <a:gd name="connsiteX183" fmla="*/ 3132828 w 7730439"/>
                <a:gd name="connsiteY183" fmla="*/ 106616 h 350562"/>
                <a:gd name="connsiteX184" fmla="*/ 3106787 w 7730439"/>
                <a:gd name="connsiteY184" fmla="*/ 39800 h 350562"/>
                <a:gd name="connsiteX185" fmla="*/ 3010415 w 7730439"/>
                <a:gd name="connsiteY185" fmla="*/ 5950 h 350562"/>
                <a:gd name="connsiteX186" fmla="*/ 2864773 w 7730439"/>
                <a:gd name="connsiteY186" fmla="*/ 5950 h 350562"/>
                <a:gd name="connsiteX187" fmla="*/ 2864773 w 7730439"/>
                <a:gd name="connsiteY187" fmla="*/ 344853 h 350562"/>
                <a:gd name="connsiteX188" fmla="*/ 2864693 w 7730439"/>
                <a:gd name="connsiteY188" fmla="*/ 344773 h 350562"/>
                <a:gd name="connsiteX189" fmla="*/ 2547608 w 7730439"/>
                <a:gd name="connsiteY189" fmla="*/ 220870 h 350562"/>
                <a:gd name="connsiteX190" fmla="*/ 2625010 w 7730439"/>
                <a:gd name="connsiteY190" fmla="*/ 47921 h 350562"/>
                <a:gd name="connsiteX191" fmla="*/ 2701931 w 7730439"/>
                <a:gd name="connsiteY191" fmla="*/ 220870 h 350562"/>
                <a:gd name="connsiteX192" fmla="*/ 2547527 w 7730439"/>
                <a:gd name="connsiteY192" fmla="*/ 220870 h 350562"/>
                <a:gd name="connsiteX193" fmla="*/ 2547608 w 7730439"/>
                <a:gd name="connsiteY193" fmla="*/ 220870 h 350562"/>
                <a:gd name="connsiteX194" fmla="*/ 2453165 w 7730439"/>
                <a:gd name="connsiteY194" fmla="*/ 344773 h 350562"/>
                <a:gd name="connsiteX195" fmla="*/ 2492389 w 7730439"/>
                <a:gd name="connsiteY195" fmla="*/ 344773 h 350562"/>
                <a:gd name="connsiteX196" fmla="*/ 2532577 w 7730439"/>
                <a:gd name="connsiteY196" fmla="*/ 255203 h 350562"/>
                <a:gd name="connsiteX197" fmla="*/ 2716961 w 7730439"/>
                <a:gd name="connsiteY197" fmla="*/ 255203 h 350562"/>
                <a:gd name="connsiteX198" fmla="*/ 2756586 w 7730439"/>
                <a:gd name="connsiteY198" fmla="*/ 344773 h 350562"/>
                <a:gd name="connsiteX199" fmla="*/ 2797739 w 7730439"/>
                <a:gd name="connsiteY199" fmla="*/ 344773 h 350562"/>
                <a:gd name="connsiteX200" fmla="*/ 2643336 w 7730439"/>
                <a:gd name="connsiteY200" fmla="*/ 3457 h 350562"/>
                <a:gd name="connsiteX201" fmla="*/ 2607568 w 7730439"/>
                <a:gd name="connsiteY201" fmla="*/ 3457 h 350562"/>
                <a:gd name="connsiteX202" fmla="*/ 2453165 w 7730439"/>
                <a:gd name="connsiteY202" fmla="*/ 344773 h 350562"/>
                <a:gd name="connsiteX203" fmla="*/ 2157943 w 7730439"/>
                <a:gd name="connsiteY203" fmla="*/ 344773 h 350562"/>
                <a:gd name="connsiteX204" fmla="*/ 2405261 w 7730439"/>
                <a:gd name="connsiteY204" fmla="*/ 344773 h 350562"/>
                <a:gd name="connsiteX205" fmla="*/ 2405261 w 7730439"/>
                <a:gd name="connsiteY205" fmla="*/ 309958 h 350562"/>
                <a:gd name="connsiteX206" fmla="*/ 2196122 w 7730439"/>
                <a:gd name="connsiteY206" fmla="*/ 309958 h 350562"/>
                <a:gd name="connsiteX207" fmla="*/ 2196122 w 7730439"/>
                <a:gd name="connsiteY207" fmla="*/ 191282 h 350562"/>
                <a:gd name="connsiteX208" fmla="*/ 2381068 w 7730439"/>
                <a:gd name="connsiteY208" fmla="*/ 191282 h 350562"/>
                <a:gd name="connsiteX209" fmla="*/ 2381068 w 7730439"/>
                <a:gd name="connsiteY209" fmla="*/ 156467 h 350562"/>
                <a:gd name="connsiteX210" fmla="*/ 2196122 w 7730439"/>
                <a:gd name="connsiteY210" fmla="*/ 156467 h 350562"/>
                <a:gd name="connsiteX211" fmla="*/ 2196122 w 7730439"/>
                <a:gd name="connsiteY211" fmla="*/ 40684 h 350562"/>
                <a:gd name="connsiteX212" fmla="*/ 2402850 w 7730439"/>
                <a:gd name="connsiteY212" fmla="*/ 40684 h 350562"/>
                <a:gd name="connsiteX213" fmla="*/ 2402850 w 7730439"/>
                <a:gd name="connsiteY213" fmla="*/ 5869 h 350562"/>
                <a:gd name="connsiteX214" fmla="*/ 2158023 w 7730439"/>
                <a:gd name="connsiteY214" fmla="*/ 5869 h 350562"/>
                <a:gd name="connsiteX215" fmla="*/ 2158023 w 7730439"/>
                <a:gd name="connsiteY215" fmla="*/ 344773 h 350562"/>
                <a:gd name="connsiteX216" fmla="*/ 2157943 w 7730439"/>
                <a:gd name="connsiteY216" fmla="*/ 344773 h 350562"/>
                <a:gd name="connsiteX217" fmla="*/ 1964236 w 7730439"/>
                <a:gd name="connsiteY217" fmla="*/ 349597 h 350562"/>
                <a:gd name="connsiteX218" fmla="*/ 2079897 w 7730439"/>
                <a:gd name="connsiteY218" fmla="*/ 253755 h 350562"/>
                <a:gd name="connsiteX219" fmla="*/ 2079897 w 7730439"/>
                <a:gd name="connsiteY219" fmla="*/ 252791 h 350562"/>
                <a:gd name="connsiteX220" fmla="*/ 1969540 w 7730439"/>
                <a:gd name="connsiteY220" fmla="*/ 156949 h 350562"/>
                <a:gd name="connsiteX221" fmla="*/ 1877590 w 7730439"/>
                <a:gd name="connsiteY221" fmla="*/ 91098 h 350562"/>
                <a:gd name="connsiteX222" fmla="*/ 1877590 w 7730439"/>
                <a:gd name="connsiteY222" fmla="*/ 90133 h 350562"/>
                <a:gd name="connsiteX223" fmla="*/ 1949687 w 7730439"/>
                <a:gd name="connsiteY223" fmla="*/ 35378 h 350562"/>
                <a:gd name="connsiteX224" fmla="*/ 2047506 w 7730439"/>
                <a:gd name="connsiteY224" fmla="*/ 72203 h 350562"/>
                <a:gd name="connsiteX225" fmla="*/ 2069770 w 7730439"/>
                <a:gd name="connsiteY225" fmla="*/ 42695 h 350562"/>
                <a:gd name="connsiteX226" fmla="*/ 1950652 w 7730439"/>
                <a:gd name="connsiteY226" fmla="*/ 1126 h 350562"/>
                <a:gd name="connsiteX227" fmla="*/ 1839331 w 7730439"/>
                <a:gd name="connsiteY227" fmla="*/ 93590 h 350562"/>
                <a:gd name="connsiteX228" fmla="*/ 1839331 w 7730439"/>
                <a:gd name="connsiteY228" fmla="*/ 94555 h 350562"/>
                <a:gd name="connsiteX229" fmla="*/ 1953063 w 7730439"/>
                <a:gd name="connsiteY229" fmla="*/ 192407 h 350562"/>
                <a:gd name="connsiteX230" fmla="*/ 2041156 w 7730439"/>
                <a:gd name="connsiteY230" fmla="*/ 256811 h 350562"/>
                <a:gd name="connsiteX231" fmla="*/ 2041156 w 7730439"/>
                <a:gd name="connsiteY231" fmla="*/ 257776 h 350562"/>
                <a:gd name="connsiteX232" fmla="*/ 1965602 w 7730439"/>
                <a:gd name="connsiteY232" fmla="*/ 315345 h 350562"/>
                <a:gd name="connsiteX233" fmla="*/ 1849458 w 7730439"/>
                <a:gd name="connsiteY233" fmla="*/ 267424 h 350562"/>
                <a:gd name="connsiteX234" fmla="*/ 1825747 w 7730439"/>
                <a:gd name="connsiteY234" fmla="*/ 295485 h 350562"/>
                <a:gd name="connsiteX235" fmla="*/ 1964155 w 7730439"/>
                <a:gd name="connsiteY235" fmla="*/ 349678 h 350562"/>
                <a:gd name="connsiteX236" fmla="*/ 1523773 w 7730439"/>
                <a:gd name="connsiteY236" fmla="*/ 344773 h 350562"/>
                <a:gd name="connsiteX237" fmla="*/ 1771091 w 7730439"/>
                <a:gd name="connsiteY237" fmla="*/ 344773 h 350562"/>
                <a:gd name="connsiteX238" fmla="*/ 1771091 w 7730439"/>
                <a:gd name="connsiteY238" fmla="*/ 309958 h 350562"/>
                <a:gd name="connsiteX239" fmla="*/ 1561952 w 7730439"/>
                <a:gd name="connsiteY239" fmla="*/ 309958 h 350562"/>
                <a:gd name="connsiteX240" fmla="*/ 1561952 w 7730439"/>
                <a:gd name="connsiteY240" fmla="*/ 191282 h 350562"/>
                <a:gd name="connsiteX241" fmla="*/ 1746817 w 7730439"/>
                <a:gd name="connsiteY241" fmla="*/ 191282 h 350562"/>
                <a:gd name="connsiteX242" fmla="*/ 1746817 w 7730439"/>
                <a:gd name="connsiteY242" fmla="*/ 156467 h 350562"/>
                <a:gd name="connsiteX243" fmla="*/ 1561952 w 7730439"/>
                <a:gd name="connsiteY243" fmla="*/ 156467 h 350562"/>
                <a:gd name="connsiteX244" fmla="*/ 1561952 w 7730439"/>
                <a:gd name="connsiteY244" fmla="*/ 40684 h 350562"/>
                <a:gd name="connsiteX245" fmla="*/ 1768599 w 7730439"/>
                <a:gd name="connsiteY245" fmla="*/ 40684 h 350562"/>
                <a:gd name="connsiteX246" fmla="*/ 1768599 w 7730439"/>
                <a:gd name="connsiteY246" fmla="*/ 5869 h 350562"/>
                <a:gd name="connsiteX247" fmla="*/ 1523773 w 7730439"/>
                <a:gd name="connsiteY247" fmla="*/ 5869 h 350562"/>
                <a:gd name="connsiteX248" fmla="*/ 1523773 w 7730439"/>
                <a:gd name="connsiteY248" fmla="*/ 344773 h 350562"/>
                <a:gd name="connsiteX249" fmla="*/ 1211993 w 7730439"/>
                <a:gd name="connsiteY249" fmla="*/ 178738 h 350562"/>
                <a:gd name="connsiteX250" fmla="*/ 1211993 w 7730439"/>
                <a:gd name="connsiteY250" fmla="*/ 41167 h 350562"/>
                <a:gd name="connsiteX251" fmla="*/ 1316562 w 7730439"/>
                <a:gd name="connsiteY251" fmla="*/ 41167 h 350562"/>
                <a:gd name="connsiteX252" fmla="*/ 1403208 w 7730439"/>
                <a:gd name="connsiteY252" fmla="*/ 107983 h 350562"/>
                <a:gd name="connsiteX253" fmla="*/ 1403208 w 7730439"/>
                <a:gd name="connsiteY253" fmla="*/ 108948 h 350562"/>
                <a:gd name="connsiteX254" fmla="*/ 1316080 w 7730439"/>
                <a:gd name="connsiteY254" fmla="*/ 178658 h 350562"/>
                <a:gd name="connsiteX255" fmla="*/ 1211993 w 7730439"/>
                <a:gd name="connsiteY255" fmla="*/ 178658 h 350562"/>
                <a:gd name="connsiteX256" fmla="*/ 1211993 w 7730439"/>
                <a:gd name="connsiteY256" fmla="*/ 178738 h 350562"/>
                <a:gd name="connsiteX257" fmla="*/ 1173814 w 7730439"/>
                <a:gd name="connsiteY257" fmla="*/ 344773 h 350562"/>
                <a:gd name="connsiteX258" fmla="*/ 1211993 w 7730439"/>
                <a:gd name="connsiteY258" fmla="*/ 344773 h 350562"/>
                <a:gd name="connsiteX259" fmla="*/ 1211993 w 7730439"/>
                <a:gd name="connsiteY259" fmla="*/ 213071 h 350562"/>
                <a:gd name="connsiteX260" fmla="*/ 1308846 w 7730439"/>
                <a:gd name="connsiteY260" fmla="*/ 213071 h 350562"/>
                <a:gd name="connsiteX261" fmla="*/ 1407147 w 7730439"/>
                <a:gd name="connsiteY261" fmla="*/ 344773 h 350562"/>
                <a:gd name="connsiteX262" fmla="*/ 1454006 w 7730439"/>
                <a:gd name="connsiteY262" fmla="*/ 344773 h 350562"/>
                <a:gd name="connsiteX263" fmla="*/ 1349999 w 7730439"/>
                <a:gd name="connsiteY263" fmla="*/ 206317 h 350562"/>
                <a:gd name="connsiteX264" fmla="*/ 1441950 w 7730439"/>
                <a:gd name="connsiteY264" fmla="*/ 107581 h 350562"/>
                <a:gd name="connsiteX265" fmla="*/ 1441950 w 7730439"/>
                <a:gd name="connsiteY265" fmla="*/ 106616 h 350562"/>
                <a:gd name="connsiteX266" fmla="*/ 1415827 w 7730439"/>
                <a:gd name="connsiteY266" fmla="*/ 39800 h 350562"/>
                <a:gd name="connsiteX267" fmla="*/ 1319536 w 7730439"/>
                <a:gd name="connsiteY267" fmla="*/ 5950 h 350562"/>
                <a:gd name="connsiteX268" fmla="*/ 1173894 w 7730439"/>
                <a:gd name="connsiteY268" fmla="*/ 5950 h 350562"/>
                <a:gd name="connsiteX269" fmla="*/ 1173894 w 7730439"/>
                <a:gd name="connsiteY269" fmla="*/ 344853 h 350562"/>
                <a:gd name="connsiteX270" fmla="*/ 1173814 w 7730439"/>
                <a:gd name="connsiteY270" fmla="*/ 344773 h 350562"/>
                <a:gd name="connsiteX271" fmla="*/ 704338 w 7730439"/>
                <a:gd name="connsiteY271" fmla="*/ 344773 h 350562"/>
                <a:gd name="connsiteX272" fmla="*/ 951573 w 7730439"/>
                <a:gd name="connsiteY272" fmla="*/ 344773 h 350562"/>
                <a:gd name="connsiteX273" fmla="*/ 951573 w 7730439"/>
                <a:gd name="connsiteY273" fmla="*/ 309958 h 350562"/>
                <a:gd name="connsiteX274" fmla="*/ 742437 w 7730439"/>
                <a:gd name="connsiteY274" fmla="*/ 309958 h 350562"/>
                <a:gd name="connsiteX275" fmla="*/ 742437 w 7730439"/>
                <a:gd name="connsiteY275" fmla="*/ 191282 h 350562"/>
                <a:gd name="connsiteX276" fmla="*/ 927380 w 7730439"/>
                <a:gd name="connsiteY276" fmla="*/ 191282 h 350562"/>
                <a:gd name="connsiteX277" fmla="*/ 927380 w 7730439"/>
                <a:gd name="connsiteY277" fmla="*/ 156467 h 350562"/>
                <a:gd name="connsiteX278" fmla="*/ 742437 w 7730439"/>
                <a:gd name="connsiteY278" fmla="*/ 156467 h 350562"/>
                <a:gd name="connsiteX279" fmla="*/ 742437 w 7730439"/>
                <a:gd name="connsiteY279" fmla="*/ 40684 h 350562"/>
                <a:gd name="connsiteX280" fmla="*/ 949162 w 7730439"/>
                <a:gd name="connsiteY280" fmla="*/ 40684 h 350562"/>
                <a:gd name="connsiteX281" fmla="*/ 949162 w 7730439"/>
                <a:gd name="connsiteY281" fmla="*/ 5869 h 350562"/>
                <a:gd name="connsiteX282" fmla="*/ 704338 w 7730439"/>
                <a:gd name="connsiteY282" fmla="*/ 5869 h 350562"/>
                <a:gd name="connsiteX283" fmla="*/ 704338 w 7730439"/>
                <a:gd name="connsiteY283" fmla="*/ 344773 h 350562"/>
                <a:gd name="connsiteX284" fmla="*/ 336375 w 7730439"/>
                <a:gd name="connsiteY284" fmla="*/ 344773 h 350562"/>
                <a:gd name="connsiteX285" fmla="*/ 374554 w 7730439"/>
                <a:gd name="connsiteY285" fmla="*/ 344773 h 350562"/>
                <a:gd name="connsiteX286" fmla="*/ 374554 w 7730439"/>
                <a:gd name="connsiteY286" fmla="*/ 192246 h 350562"/>
                <a:gd name="connsiteX287" fmla="*/ 570190 w 7730439"/>
                <a:gd name="connsiteY287" fmla="*/ 192246 h 350562"/>
                <a:gd name="connsiteX288" fmla="*/ 570190 w 7730439"/>
                <a:gd name="connsiteY288" fmla="*/ 344773 h 350562"/>
                <a:gd name="connsiteX289" fmla="*/ 608369 w 7730439"/>
                <a:gd name="connsiteY289" fmla="*/ 344773 h 350562"/>
                <a:gd name="connsiteX290" fmla="*/ 608369 w 7730439"/>
                <a:gd name="connsiteY290" fmla="*/ 5869 h 350562"/>
                <a:gd name="connsiteX291" fmla="*/ 570190 w 7730439"/>
                <a:gd name="connsiteY291" fmla="*/ 5869 h 350562"/>
                <a:gd name="connsiteX292" fmla="*/ 570190 w 7730439"/>
                <a:gd name="connsiteY292" fmla="*/ 156467 h 350562"/>
                <a:gd name="connsiteX293" fmla="*/ 374554 w 7730439"/>
                <a:gd name="connsiteY293" fmla="*/ 156467 h 350562"/>
                <a:gd name="connsiteX294" fmla="*/ 374554 w 7730439"/>
                <a:gd name="connsiteY294" fmla="*/ 5869 h 350562"/>
                <a:gd name="connsiteX295" fmla="*/ 336375 w 7730439"/>
                <a:gd name="connsiteY295" fmla="*/ 5869 h 350562"/>
                <a:gd name="connsiteX296" fmla="*/ 336375 w 7730439"/>
                <a:gd name="connsiteY296" fmla="*/ 344773 h 350562"/>
                <a:gd name="connsiteX297" fmla="*/ 114215 w 7730439"/>
                <a:gd name="connsiteY297" fmla="*/ 344773 h 350562"/>
                <a:gd name="connsiteX298" fmla="*/ 152393 w 7730439"/>
                <a:gd name="connsiteY298" fmla="*/ 344773 h 350562"/>
                <a:gd name="connsiteX299" fmla="*/ 152393 w 7730439"/>
                <a:gd name="connsiteY299" fmla="*/ 41167 h 350562"/>
                <a:gd name="connsiteX300" fmla="*/ 266608 w 7730439"/>
                <a:gd name="connsiteY300" fmla="*/ 41167 h 350562"/>
                <a:gd name="connsiteX301" fmla="*/ 266608 w 7730439"/>
                <a:gd name="connsiteY301" fmla="*/ 5869 h 350562"/>
                <a:gd name="connsiteX302" fmla="*/ 0 w 7730439"/>
                <a:gd name="connsiteY302" fmla="*/ 5869 h 350562"/>
                <a:gd name="connsiteX303" fmla="*/ 0 w 7730439"/>
                <a:gd name="connsiteY303" fmla="*/ 41167 h 350562"/>
                <a:gd name="connsiteX304" fmla="*/ 114215 w 7730439"/>
                <a:gd name="connsiteY304" fmla="*/ 41167 h 350562"/>
                <a:gd name="connsiteX305" fmla="*/ 114215 w 7730439"/>
                <a:gd name="connsiteY305" fmla="*/ 344773 h 35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7730439" h="350562">
                  <a:moveTo>
                    <a:pt x="7614779" y="349597"/>
                  </a:moveTo>
                  <a:cubicBezTo>
                    <a:pt x="7682054" y="349597"/>
                    <a:pt x="7730440" y="311888"/>
                    <a:pt x="7730440" y="253755"/>
                  </a:cubicBezTo>
                  <a:lnTo>
                    <a:pt x="7730440" y="252791"/>
                  </a:lnTo>
                  <a:cubicBezTo>
                    <a:pt x="7730440" y="201010"/>
                    <a:pt x="7695637" y="173351"/>
                    <a:pt x="7620083" y="156949"/>
                  </a:cubicBezTo>
                  <a:cubicBezTo>
                    <a:pt x="7545494" y="140948"/>
                    <a:pt x="7528052" y="123018"/>
                    <a:pt x="7528052" y="91098"/>
                  </a:cubicBezTo>
                  <a:lnTo>
                    <a:pt x="7528052" y="90133"/>
                  </a:lnTo>
                  <a:cubicBezTo>
                    <a:pt x="7528052" y="59660"/>
                    <a:pt x="7556104" y="35378"/>
                    <a:pt x="7600231" y="35378"/>
                  </a:cubicBezTo>
                  <a:cubicBezTo>
                    <a:pt x="7635033" y="35378"/>
                    <a:pt x="7666541" y="46474"/>
                    <a:pt x="7697968" y="72203"/>
                  </a:cubicBezTo>
                  <a:lnTo>
                    <a:pt x="7720233" y="42695"/>
                  </a:lnTo>
                  <a:cubicBezTo>
                    <a:pt x="7685912" y="15116"/>
                    <a:pt x="7650546" y="1126"/>
                    <a:pt x="7601195" y="1126"/>
                  </a:cubicBezTo>
                  <a:cubicBezTo>
                    <a:pt x="7536814" y="1126"/>
                    <a:pt x="7489873" y="40282"/>
                    <a:pt x="7489873" y="93590"/>
                  </a:cubicBezTo>
                  <a:lnTo>
                    <a:pt x="7489873" y="94555"/>
                  </a:lnTo>
                  <a:cubicBezTo>
                    <a:pt x="7489873" y="150275"/>
                    <a:pt x="7525641" y="175442"/>
                    <a:pt x="7603606" y="192407"/>
                  </a:cubicBezTo>
                  <a:cubicBezTo>
                    <a:pt x="7674739" y="207443"/>
                    <a:pt x="7691699" y="225292"/>
                    <a:pt x="7691699" y="256811"/>
                  </a:cubicBezTo>
                  <a:lnTo>
                    <a:pt x="7691699" y="257776"/>
                  </a:lnTo>
                  <a:cubicBezTo>
                    <a:pt x="7691699" y="291143"/>
                    <a:pt x="7661718" y="315345"/>
                    <a:pt x="7616145" y="315345"/>
                  </a:cubicBezTo>
                  <a:cubicBezTo>
                    <a:pt x="7570572" y="315345"/>
                    <a:pt x="7535286" y="299425"/>
                    <a:pt x="7500001" y="267424"/>
                  </a:cubicBezTo>
                  <a:lnTo>
                    <a:pt x="7476290" y="295485"/>
                  </a:lnTo>
                  <a:cubicBezTo>
                    <a:pt x="7516880" y="331747"/>
                    <a:pt x="7560926" y="349678"/>
                    <a:pt x="7614698" y="349678"/>
                  </a:cubicBezTo>
                  <a:moveTo>
                    <a:pt x="7281779" y="344773"/>
                  </a:moveTo>
                  <a:lnTo>
                    <a:pt x="7319958" y="344773"/>
                  </a:lnTo>
                  <a:lnTo>
                    <a:pt x="7319958" y="41167"/>
                  </a:lnTo>
                  <a:lnTo>
                    <a:pt x="7434173" y="41167"/>
                  </a:lnTo>
                  <a:lnTo>
                    <a:pt x="7434173" y="5869"/>
                  </a:lnTo>
                  <a:lnTo>
                    <a:pt x="7167564" y="5869"/>
                  </a:lnTo>
                  <a:lnTo>
                    <a:pt x="7167564" y="41167"/>
                  </a:lnTo>
                  <a:lnTo>
                    <a:pt x="7281779" y="41167"/>
                  </a:lnTo>
                  <a:lnTo>
                    <a:pt x="7281779" y="344773"/>
                  </a:lnTo>
                  <a:close/>
                  <a:moveTo>
                    <a:pt x="6811175" y="344773"/>
                  </a:moveTo>
                  <a:lnTo>
                    <a:pt x="6848389" y="344773"/>
                  </a:lnTo>
                  <a:lnTo>
                    <a:pt x="6848389" y="66896"/>
                  </a:lnTo>
                  <a:lnTo>
                    <a:pt x="7067255" y="344773"/>
                  </a:lnTo>
                  <a:lnTo>
                    <a:pt x="7097717" y="344773"/>
                  </a:lnTo>
                  <a:lnTo>
                    <a:pt x="7097717" y="5869"/>
                  </a:lnTo>
                  <a:lnTo>
                    <a:pt x="7060503" y="5869"/>
                  </a:lnTo>
                  <a:lnTo>
                    <a:pt x="7060503" y="277475"/>
                  </a:lnTo>
                  <a:lnTo>
                    <a:pt x="6847023" y="5869"/>
                  </a:lnTo>
                  <a:lnTo>
                    <a:pt x="6811255" y="5869"/>
                  </a:lnTo>
                  <a:lnTo>
                    <a:pt x="6811255" y="344773"/>
                  </a:lnTo>
                  <a:lnTo>
                    <a:pt x="6811175" y="344773"/>
                  </a:lnTo>
                  <a:close/>
                  <a:moveTo>
                    <a:pt x="6494170" y="220870"/>
                  </a:moveTo>
                  <a:lnTo>
                    <a:pt x="6571573" y="47921"/>
                  </a:lnTo>
                  <a:lnTo>
                    <a:pt x="6648493" y="220870"/>
                  </a:lnTo>
                  <a:lnTo>
                    <a:pt x="6494090" y="220870"/>
                  </a:lnTo>
                  <a:lnTo>
                    <a:pt x="6494170" y="220870"/>
                  </a:lnTo>
                  <a:close/>
                  <a:moveTo>
                    <a:pt x="6399808" y="344773"/>
                  </a:moveTo>
                  <a:lnTo>
                    <a:pt x="6439032" y="344773"/>
                  </a:lnTo>
                  <a:lnTo>
                    <a:pt x="6479140" y="255203"/>
                  </a:lnTo>
                  <a:lnTo>
                    <a:pt x="6663524" y="255203"/>
                  </a:lnTo>
                  <a:lnTo>
                    <a:pt x="6703229" y="344773"/>
                  </a:lnTo>
                  <a:lnTo>
                    <a:pt x="6744382" y="344773"/>
                  </a:lnTo>
                  <a:lnTo>
                    <a:pt x="6589979" y="3457"/>
                  </a:lnTo>
                  <a:lnTo>
                    <a:pt x="6554131" y="3457"/>
                  </a:lnTo>
                  <a:lnTo>
                    <a:pt x="6399728" y="344773"/>
                  </a:lnTo>
                  <a:lnTo>
                    <a:pt x="6399808" y="344773"/>
                  </a:lnTo>
                  <a:close/>
                  <a:moveTo>
                    <a:pt x="6248219" y="344773"/>
                  </a:moveTo>
                  <a:lnTo>
                    <a:pt x="6286397" y="344773"/>
                  </a:lnTo>
                  <a:lnTo>
                    <a:pt x="6286397" y="41167"/>
                  </a:lnTo>
                  <a:lnTo>
                    <a:pt x="6400613" y="41167"/>
                  </a:lnTo>
                  <a:lnTo>
                    <a:pt x="6400613" y="5869"/>
                  </a:lnTo>
                  <a:lnTo>
                    <a:pt x="6133924" y="5869"/>
                  </a:lnTo>
                  <a:lnTo>
                    <a:pt x="6133924" y="41167"/>
                  </a:lnTo>
                  <a:lnTo>
                    <a:pt x="6248138" y="41167"/>
                  </a:lnTo>
                  <a:lnTo>
                    <a:pt x="6248138" y="344773"/>
                  </a:lnTo>
                  <a:lnTo>
                    <a:pt x="6248219" y="344773"/>
                  </a:lnTo>
                  <a:close/>
                  <a:moveTo>
                    <a:pt x="5907503" y="344773"/>
                  </a:moveTo>
                  <a:lnTo>
                    <a:pt x="6136335" y="344773"/>
                  </a:lnTo>
                  <a:lnTo>
                    <a:pt x="6136335" y="309476"/>
                  </a:lnTo>
                  <a:lnTo>
                    <a:pt x="5945601" y="309476"/>
                  </a:lnTo>
                  <a:lnTo>
                    <a:pt x="5945601" y="5869"/>
                  </a:lnTo>
                  <a:lnTo>
                    <a:pt x="5907422" y="5869"/>
                  </a:lnTo>
                  <a:lnTo>
                    <a:pt x="5907422" y="344773"/>
                  </a:lnTo>
                  <a:lnTo>
                    <a:pt x="5907503" y="344773"/>
                  </a:lnTo>
                  <a:close/>
                  <a:moveTo>
                    <a:pt x="5675617" y="350080"/>
                  </a:moveTo>
                  <a:cubicBezTo>
                    <a:pt x="5760334" y="350080"/>
                    <a:pt x="5816919" y="298782"/>
                    <a:pt x="5816919" y="199965"/>
                  </a:cubicBezTo>
                  <a:lnTo>
                    <a:pt x="5816919" y="5789"/>
                  </a:lnTo>
                  <a:lnTo>
                    <a:pt x="5778740" y="5789"/>
                  </a:lnTo>
                  <a:lnTo>
                    <a:pt x="5778740" y="202860"/>
                  </a:lnTo>
                  <a:cubicBezTo>
                    <a:pt x="5778740" y="276912"/>
                    <a:pt x="5739034" y="314702"/>
                    <a:pt x="5676582" y="314702"/>
                  </a:cubicBezTo>
                  <a:cubicBezTo>
                    <a:pt x="5614129" y="314702"/>
                    <a:pt x="5572976" y="273535"/>
                    <a:pt x="5572976" y="200448"/>
                  </a:cubicBezTo>
                  <a:lnTo>
                    <a:pt x="5572976" y="5789"/>
                  </a:lnTo>
                  <a:lnTo>
                    <a:pt x="5534797" y="5789"/>
                  </a:lnTo>
                  <a:lnTo>
                    <a:pt x="5534797" y="202860"/>
                  </a:lnTo>
                  <a:cubicBezTo>
                    <a:pt x="5534797" y="298701"/>
                    <a:pt x="5591865" y="349999"/>
                    <a:pt x="5675617" y="349999"/>
                  </a:cubicBezTo>
                  <a:moveTo>
                    <a:pt x="5346395" y="349597"/>
                  </a:moveTo>
                  <a:cubicBezTo>
                    <a:pt x="5413670" y="349597"/>
                    <a:pt x="5462057" y="311888"/>
                    <a:pt x="5462057" y="253755"/>
                  </a:cubicBezTo>
                  <a:lnTo>
                    <a:pt x="5462057" y="252791"/>
                  </a:lnTo>
                  <a:cubicBezTo>
                    <a:pt x="5462057" y="201010"/>
                    <a:pt x="5427254" y="173351"/>
                    <a:pt x="5351700" y="156949"/>
                  </a:cubicBezTo>
                  <a:cubicBezTo>
                    <a:pt x="5277111" y="140948"/>
                    <a:pt x="5259669" y="123018"/>
                    <a:pt x="5259669" y="91098"/>
                  </a:cubicBezTo>
                  <a:lnTo>
                    <a:pt x="5259669" y="90133"/>
                  </a:lnTo>
                  <a:cubicBezTo>
                    <a:pt x="5259669" y="59660"/>
                    <a:pt x="5287720" y="35378"/>
                    <a:pt x="5331847" y="35378"/>
                  </a:cubicBezTo>
                  <a:cubicBezTo>
                    <a:pt x="5366650" y="35378"/>
                    <a:pt x="5398158" y="46474"/>
                    <a:pt x="5429665" y="72203"/>
                  </a:cubicBezTo>
                  <a:lnTo>
                    <a:pt x="5451849" y="42695"/>
                  </a:lnTo>
                  <a:cubicBezTo>
                    <a:pt x="5417529" y="15116"/>
                    <a:pt x="5382163" y="1126"/>
                    <a:pt x="5332811" y="1126"/>
                  </a:cubicBezTo>
                  <a:cubicBezTo>
                    <a:pt x="5268430" y="1126"/>
                    <a:pt x="5221490" y="40282"/>
                    <a:pt x="5221490" y="93590"/>
                  </a:cubicBezTo>
                  <a:lnTo>
                    <a:pt x="5221490" y="94555"/>
                  </a:lnTo>
                  <a:cubicBezTo>
                    <a:pt x="5221490" y="150275"/>
                    <a:pt x="5257258" y="175442"/>
                    <a:pt x="5335223" y="192407"/>
                  </a:cubicBezTo>
                  <a:cubicBezTo>
                    <a:pt x="5406356" y="207443"/>
                    <a:pt x="5423315" y="225292"/>
                    <a:pt x="5423315" y="256811"/>
                  </a:cubicBezTo>
                  <a:lnTo>
                    <a:pt x="5423315" y="257776"/>
                  </a:lnTo>
                  <a:cubicBezTo>
                    <a:pt x="5423315" y="291143"/>
                    <a:pt x="5393335" y="315345"/>
                    <a:pt x="5347762" y="315345"/>
                  </a:cubicBezTo>
                  <a:cubicBezTo>
                    <a:pt x="5302188" y="315345"/>
                    <a:pt x="5266903" y="299425"/>
                    <a:pt x="5231618" y="267424"/>
                  </a:cubicBezTo>
                  <a:lnTo>
                    <a:pt x="5207907" y="295485"/>
                  </a:lnTo>
                  <a:cubicBezTo>
                    <a:pt x="5248497" y="331747"/>
                    <a:pt x="5292543" y="349678"/>
                    <a:pt x="5346315" y="349678"/>
                  </a:cubicBezTo>
                  <a:moveTo>
                    <a:pt x="4847820" y="344773"/>
                  </a:moveTo>
                  <a:lnTo>
                    <a:pt x="4885035" y="344773"/>
                  </a:lnTo>
                  <a:lnTo>
                    <a:pt x="4885035" y="66896"/>
                  </a:lnTo>
                  <a:lnTo>
                    <a:pt x="5103900" y="344773"/>
                  </a:lnTo>
                  <a:lnTo>
                    <a:pt x="5134362" y="344773"/>
                  </a:lnTo>
                  <a:lnTo>
                    <a:pt x="5134362" y="5869"/>
                  </a:lnTo>
                  <a:lnTo>
                    <a:pt x="5097148" y="5869"/>
                  </a:lnTo>
                  <a:lnTo>
                    <a:pt x="5097148" y="277475"/>
                  </a:lnTo>
                  <a:lnTo>
                    <a:pt x="4883588" y="5869"/>
                  </a:lnTo>
                  <a:lnTo>
                    <a:pt x="4847820" y="5869"/>
                  </a:lnTo>
                  <a:lnTo>
                    <a:pt x="4847820" y="344773"/>
                  </a:lnTo>
                  <a:close/>
                  <a:moveTo>
                    <a:pt x="4594635" y="315265"/>
                  </a:moveTo>
                  <a:cubicBezTo>
                    <a:pt x="4517152" y="315265"/>
                    <a:pt x="4461049" y="252308"/>
                    <a:pt x="4461049" y="175281"/>
                  </a:cubicBezTo>
                  <a:lnTo>
                    <a:pt x="4461049" y="174316"/>
                  </a:lnTo>
                  <a:cubicBezTo>
                    <a:pt x="4461049" y="97369"/>
                    <a:pt x="4516187" y="35297"/>
                    <a:pt x="4593670" y="35297"/>
                  </a:cubicBezTo>
                  <a:cubicBezTo>
                    <a:pt x="4671153" y="35297"/>
                    <a:pt x="4727336" y="98334"/>
                    <a:pt x="4727336" y="175281"/>
                  </a:cubicBezTo>
                  <a:lnTo>
                    <a:pt x="4727336" y="176246"/>
                  </a:lnTo>
                  <a:cubicBezTo>
                    <a:pt x="4727336" y="253273"/>
                    <a:pt x="4672117" y="315265"/>
                    <a:pt x="4594635" y="315265"/>
                  </a:cubicBezTo>
                  <a:close/>
                  <a:moveTo>
                    <a:pt x="4593670" y="350562"/>
                  </a:moveTo>
                  <a:cubicBezTo>
                    <a:pt x="4696793" y="350562"/>
                    <a:pt x="4766962" y="268791"/>
                    <a:pt x="4766962" y="175281"/>
                  </a:cubicBezTo>
                  <a:lnTo>
                    <a:pt x="4766962" y="174316"/>
                  </a:lnTo>
                  <a:cubicBezTo>
                    <a:pt x="4766962" y="80887"/>
                    <a:pt x="4697838" y="0"/>
                    <a:pt x="4594635" y="0"/>
                  </a:cubicBezTo>
                  <a:cubicBezTo>
                    <a:pt x="4491431" y="0"/>
                    <a:pt x="4421343" y="81771"/>
                    <a:pt x="4421343" y="175281"/>
                  </a:cubicBezTo>
                  <a:lnTo>
                    <a:pt x="4421343" y="176246"/>
                  </a:lnTo>
                  <a:cubicBezTo>
                    <a:pt x="4421343" y="269756"/>
                    <a:pt x="4490547" y="350562"/>
                    <a:pt x="4593670" y="350562"/>
                  </a:cubicBezTo>
                  <a:close/>
                  <a:moveTo>
                    <a:pt x="4241782" y="350562"/>
                  </a:moveTo>
                  <a:cubicBezTo>
                    <a:pt x="4303270" y="350562"/>
                    <a:pt x="4341931" y="326843"/>
                    <a:pt x="4377297" y="291063"/>
                  </a:cubicBezTo>
                  <a:lnTo>
                    <a:pt x="4352059" y="266379"/>
                  </a:lnTo>
                  <a:cubicBezTo>
                    <a:pt x="4319667" y="297334"/>
                    <a:pt x="4289124" y="315265"/>
                    <a:pt x="4242666" y="315265"/>
                  </a:cubicBezTo>
                  <a:cubicBezTo>
                    <a:pt x="4168157" y="315265"/>
                    <a:pt x="4111492" y="253755"/>
                    <a:pt x="4111492" y="175281"/>
                  </a:cubicBezTo>
                  <a:lnTo>
                    <a:pt x="4111492" y="174316"/>
                  </a:lnTo>
                  <a:cubicBezTo>
                    <a:pt x="4111492" y="96324"/>
                    <a:pt x="4167675" y="35297"/>
                    <a:pt x="4242666" y="35297"/>
                  </a:cubicBezTo>
                  <a:cubicBezTo>
                    <a:pt x="4288642" y="35297"/>
                    <a:pt x="4320551" y="54675"/>
                    <a:pt x="4349165" y="81771"/>
                  </a:cubicBezTo>
                  <a:lnTo>
                    <a:pt x="4375287" y="53710"/>
                  </a:lnTo>
                  <a:cubicBezTo>
                    <a:pt x="4341449" y="21790"/>
                    <a:pt x="4304636" y="0"/>
                    <a:pt x="4243148" y="0"/>
                  </a:cubicBezTo>
                  <a:cubicBezTo>
                    <a:pt x="4143401" y="0"/>
                    <a:pt x="4071866" y="79359"/>
                    <a:pt x="4071866" y="175281"/>
                  </a:cubicBezTo>
                  <a:lnTo>
                    <a:pt x="4071866" y="176246"/>
                  </a:lnTo>
                  <a:cubicBezTo>
                    <a:pt x="4071866" y="273615"/>
                    <a:pt x="4143883" y="350562"/>
                    <a:pt x="4241702" y="350562"/>
                  </a:cubicBezTo>
                  <a:moveTo>
                    <a:pt x="3573774" y="344773"/>
                  </a:moveTo>
                  <a:lnTo>
                    <a:pt x="3611952" y="344773"/>
                  </a:lnTo>
                  <a:lnTo>
                    <a:pt x="3611952" y="192246"/>
                  </a:lnTo>
                  <a:lnTo>
                    <a:pt x="3807589" y="192246"/>
                  </a:lnTo>
                  <a:lnTo>
                    <a:pt x="3807589" y="344773"/>
                  </a:lnTo>
                  <a:lnTo>
                    <a:pt x="3845767" y="344773"/>
                  </a:lnTo>
                  <a:lnTo>
                    <a:pt x="3845767" y="5869"/>
                  </a:lnTo>
                  <a:lnTo>
                    <a:pt x="3807589" y="5869"/>
                  </a:lnTo>
                  <a:lnTo>
                    <a:pt x="3807589" y="156467"/>
                  </a:lnTo>
                  <a:lnTo>
                    <a:pt x="3611952" y="156467"/>
                  </a:lnTo>
                  <a:lnTo>
                    <a:pt x="3611952" y="5869"/>
                  </a:lnTo>
                  <a:lnTo>
                    <a:pt x="3573774" y="5869"/>
                  </a:lnTo>
                  <a:lnTo>
                    <a:pt x="3573774" y="344773"/>
                  </a:lnTo>
                  <a:close/>
                  <a:moveTo>
                    <a:pt x="3369457" y="350562"/>
                  </a:moveTo>
                  <a:cubicBezTo>
                    <a:pt x="3430945" y="350562"/>
                    <a:pt x="3469686" y="326843"/>
                    <a:pt x="3504971" y="291063"/>
                  </a:cubicBezTo>
                  <a:lnTo>
                    <a:pt x="3479814" y="266379"/>
                  </a:lnTo>
                  <a:cubicBezTo>
                    <a:pt x="3447422" y="297334"/>
                    <a:pt x="3416879" y="315265"/>
                    <a:pt x="3370421" y="315265"/>
                  </a:cubicBezTo>
                  <a:cubicBezTo>
                    <a:pt x="3295912" y="315265"/>
                    <a:pt x="3239247" y="253755"/>
                    <a:pt x="3239247" y="175281"/>
                  </a:cubicBezTo>
                  <a:lnTo>
                    <a:pt x="3239247" y="174316"/>
                  </a:lnTo>
                  <a:cubicBezTo>
                    <a:pt x="3239247" y="96324"/>
                    <a:pt x="3295350" y="35297"/>
                    <a:pt x="3370421" y="35297"/>
                  </a:cubicBezTo>
                  <a:cubicBezTo>
                    <a:pt x="3416396" y="35297"/>
                    <a:pt x="3448386" y="54675"/>
                    <a:pt x="3476920" y="81771"/>
                  </a:cubicBezTo>
                  <a:lnTo>
                    <a:pt x="3503123" y="53710"/>
                  </a:lnTo>
                  <a:cubicBezTo>
                    <a:pt x="3469284" y="21790"/>
                    <a:pt x="3432472" y="0"/>
                    <a:pt x="3370984" y="0"/>
                  </a:cubicBezTo>
                  <a:cubicBezTo>
                    <a:pt x="3271317" y="0"/>
                    <a:pt x="3199702" y="79359"/>
                    <a:pt x="3199702" y="175281"/>
                  </a:cubicBezTo>
                  <a:lnTo>
                    <a:pt x="3199702" y="176246"/>
                  </a:lnTo>
                  <a:cubicBezTo>
                    <a:pt x="3199702" y="273615"/>
                    <a:pt x="3271799" y="350562"/>
                    <a:pt x="3369537" y="350562"/>
                  </a:cubicBezTo>
                  <a:moveTo>
                    <a:pt x="2902791" y="178738"/>
                  </a:moveTo>
                  <a:lnTo>
                    <a:pt x="2902791" y="41167"/>
                  </a:lnTo>
                  <a:lnTo>
                    <a:pt x="3007361" y="41167"/>
                  </a:lnTo>
                  <a:cubicBezTo>
                    <a:pt x="3062097" y="41167"/>
                    <a:pt x="3094007" y="66333"/>
                    <a:pt x="3094007" y="107983"/>
                  </a:cubicBezTo>
                  <a:lnTo>
                    <a:pt x="3094007" y="108948"/>
                  </a:lnTo>
                  <a:cubicBezTo>
                    <a:pt x="3094007" y="152607"/>
                    <a:pt x="3057676" y="178658"/>
                    <a:pt x="3006879" y="178658"/>
                  </a:cubicBezTo>
                  <a:lnTo>
                    <a:pt x="2902791" y="178658"/>
                  </a:lnTo>
                  <a:lnTo>
                    <a:pt x="2902791" y="178738"/>
                  </a:lnTo>
                  <a:close/>
                  <a:moveTo>
                    <a:pt x="2864693" y="344773"/>
                  </a:moveTo>
                  <a:lnTo>
                    <a:pt x="2902872" y="344773"/>
                  </a:lnTo>
                  <a:lnTo>
                    <a:pt x="2902872" y="213071"/>
                  </a:lnTo>
                  <a:lnTo>
                    <a:pt x="2999725" y="213071"/>
                  </a:lnTo>
                  <a:lnTo>
                    <a:pt x="3098026" y="344773"/>
                  </a:lnTo>
                  <a:lnTo>
                    <a:pt x="3144965" y="344773"/>
                  </a:lnTo>
                  <a:lnTo>
                    <a:pt x="3040878" y="206317"/>
                  </a:lnTo>
                  <a:cubicBezTo>
                    <a:pt x="3094167" y="196588"/>
                    <a:pt x="3132828" y="163783"/>
                    <a:pt x="3132828" y="107581"/>
                  </a:cubicBezTo>
                  <a:lnTo>
                    <a:pt x="3132828" y="106616"/>
                  </a:lnTo>
                  <a:cubicBezTo>
                    <a:pt x="3132828" y="79922"/>
                    <a:pt x="3123183" y="56203"/>
                    <a:pt x="3106787" y="39800"/>
                  </a:cubicBezTo>
                  <a:cubicBezTo>
                    <a:pt x="3085487" y="18493"/>
                    <a:pt x="3052131" y="5950"/>
                    <a:pt x="3010415" y="5950"/>
                  </a:cubicBezTo>
                  <a:lnTo>
                    <a:pt x="2864773" y="5950"/>
                  </a:lnTo>
                  <a:lnTo>
                    <a:pt x="2864773" y="344853"/>
                  </a:lnTo>
                  <a:lnTo>
                    <a:pt x="2864693" y="344773"/>
                  </a:lnTo>
                  <a:close/>
                  <a:moveTo>
                    <a:pt x="2547608" y="220870"/>
                  </a:moveTo>
                  <a:lnTo>
                    <a:pt x="2625010" y="47921"/>
                  </a:lnTo>
                  <a:lnTo>
                    <a:pt x="2701931" y="220870"/>
                  </a:lnTo>
                  <a:lnTo>
                    <a:pt x="2547527" y="220870"/>
                  </a:lnTo>
                  <a:lnTo>
                    <a:pt x="2547608" y="220870"/>
                  </a:lnTo>
                  <a:close/>
                  <a:moveTo>
                    <a:pt x="2453165" y="344773"/>
                  </a:moveTo>
                  <a:lnTo>
                    <a:pt x="2492389" y="344773"/>
                  </a:lnTo>
                  <a:lnTo>
                    <a:pt x="2532577" y="255203"/>
                  </a:lnTo>
                  <a:lnTo>
                    <a:pt x="2716961" y="255203"/>
                  </a:lnTo>
                  <a:lnTo>
                    <a:pt x="2756586" y="344773"/>
                  </a:lnTo>
                  <a:lnTo>
                    <a:pt x="2797739" y="344773"/>
                  </a:lnTo>
                  <a:lnTo>
                    <a:pt x="2643336" y="3457"/>
                  </a:lnTo>
                  <a:lnTo>
                    <a:pt x="2607568" y="3457"/>
                  </a:lnTo>
                  <a:lnTo>
                    <a:pt x="2453165" y="344773"/>
                  </a:lnTo>
                  <a:close/>
                  <a:moveTo>
                    <a:pt x="2157943" y="344773"/>
                  </a:moveTo>
                  <a:lnTo>
                    <a:pt x="2405261" y="344773"/>
                  </a:lnTo>
                  <a:lnTo>
                    <a:pt x="2405261" y="309958"/>
                  </a:lnTo>
                  <a:lnTo>
                    <a:pt x="2196122" y="309958"/>
                  </a:lnTo>
                  <a:lnTo>
                    <a:pt x="2196122" y="191282"/>
                  </a:lnTo>
                  <a:lnTo>
                    <a:pt x="2381068" y="191282"/>
                  </a:lnTo>
                  <a:lnTo>
                    <a:pt x="2381068" y="156467"/>
                  </a:lnTo>
                  <a:lnTo>
                    <a:pt x="2196122" y="156467"/>
                  </a:lnTo>
                  <a:lnTo>
                    <a:pt x="2196122" y="40684"/>
                  </a:lnTo>
                  <a:lnTo>
                    <a:pt x="2402850" y="40684"/>
                  </a:lnTo>
                  <a:lnTo>
                    <a:pt x="2402850" y="5869"/>
                  </a:lnTo>
                  <a:lnTo>
                    <a:pt x="2158023" y="5869"/>
                  </a:lnTo>
                  <a:lnTo>
                    <a:pt x="2158023" y="344773"/>
                  </a:lnTo>
                  <a:lnTo>
                    <a:pt x="2157943" y="344773"/>
                  </a:lnTo>
                  <a:close/>
                  <a:moveTo>
                    <a:pt x="1964236" y="349597"/>
                  </a:moveTo>
                  <a:cubicBezTo>
                    <a:pt x="2031511" y="349597"/>
                    <a:pt x="2079897" y="311888"/>
                    <a:pt x="2079897" y="253755"/>
                  </a:cubicBezTo>
                  <a:lnTo>
                    <a:pt x="2079897" y="252791"/>
                  </a:lnTo>
                  <a:cubicBezTo>
                    <a:pt x="2079897" y="201010"/>
                    <a:pt x="2045094" y="173351"/>
                    <a:pt x="1969540" y="156949"/>
                  </a:cubicBezTo>
                  <a:cubicBezTo>
                    <a:pt x="1895032" y="140948"/>
                    <a:pt x="1877590" y="123018"/>
                    <a:pt x="1877590" y="91098"/>
                  </a:cubicBezTo>
                  <a:lnTo>
                    <a:pt x="1877590" y="90133"/>
                  </a:lnTo>
                  <a:cubicBezTo>
                    <a:pt x="1877590" y="59660"/>
                    <a:pt x="1905641" y="35378"/>
                    <a:pt x="1949687" y="35378"/>
                  </a:cubicBezTo>
                  <a:cubicBezTo>
                    <a:pt x="1984571" y="35378"/>
                    <a:pt x="2015998" y="46474"/>
                    <a:pt x="2047506" y="72203"/>
                  </a:cubicBezTo>
                  <a:lnTo>
                    <a:pt x="2069770" y="42695"/>
                  </a:lnTo>
                  <a:cubicBezTo>
                    <a:pt x="2035449" y="15116"/>
                    <a:pt x="2000083" y="1126"/>
                    <a:pt x="1950652" y="1126"/>
                  </a:cubicBezTo>
                  <a:cubicBezTo>
                    <a:pt x="1886270" y="1126"/>
                    <a:pt x="1839331" y="40282"/>
                    <a:pt x="1839331" y="93590"/>
                  </a:cubicBezTo>
                  <a:lnTo>
                    <a:pt x="1839331" y="94555"/>
                  </a:lnTo>
                  <a:cubicBezTo>
                    <a:pt x="1839331" y="150275"/>
                    <a:pt x="1875098" y="175442"/>
                    <a:pt x="1953063" y="192407"/>
                  </a:cubicBezTo>
                  <a:cubicBezTo>
                    <a:pt x="2024196" y="207443"/>
                    <a:pt x="2041156" y="225292"/>
                    <a:pt x="2041156" y="256811"/>
                  </a:cubicBezTo>
                  <a:lnTo>
                    <a:pt x="2041156" y="257776"/>
                  </a:lnTo>
                  <a:cubicBezTo>
                    <a:pt x="2041156" y="291143"/>
                    <a:pt x="2011175" y="315345"/>
                    <a:pt x="1965602" y="315345"/>
                  </a:cubicBezTo>
                  <a:cubicBezTo>
                    <a:pt x="1920029" y="315345"/>
                    <a:pt x="1884743" y="299425"/>
                    <a:pt x="1849458" y="267424"/>
                  </a:cubicBezTo>
                  <a:lnTo>
                    <a:pt x="1825747" y="295485"/>
                  </a:lnTo>
                  <a:cubicBezTo>
                    <a:pt x="1866337" y="331747"/>
                    <a:pt x="1910383" y="349678"/>
                    <a:pt x="1964155" y="349678"/>
                  </a:cubicBezTo>
                  <a:moveTo>
                    <a:pt x="1523773" y="344773"/>
                  </a:moveTo>
                  <a:lnTo>
                    <a:pt x="1771091" y="344773"/>
                  </a:lnTo>
                  <a:lnTo>
                    <a:pt x="1771091" y="309958"/>
                  </a:lnTo>
                  <a:lnTo>
                    <a:pt x="1561952" y="309958"/>
                  </a:lnTo>
                  <a:lnTo>
                    <a:pt x="1561952" y="191282"/>
                  </a:lnTo>
                  <a:lnTo>
                    <a:pt x="1746817" y="191282"/>
                  </a:lnTo>
                  <a:lnTo>
                    <a:pt x="1746817" y="156467"/>
                  </a:lnTo>
                  <a:lnTo>
                    <a:pt x="1561952" y="156467"/>
                  </a:lnTo>
                  <a:lnTo>
                    <a:pt x="1561952" y="40684"/>
                  </a:lnTo>
                  <a:lnTo>
                    <a:pt x="1768599" y="40684"/>
                  </a:lnTo>
                  <a:lnTo>
                    <a:pt x="1768599" y="5869"/>
                  </a:lnTo>
                  <a:lnTo>
                    <a:pt x="1523773" y="5869"/>
                  </a:lnTo>
                  <a:lnTo>
                    <a:pt x="1523773" y="344773"/>
                  </a:lnTo>
                  <a:close/>
                  <a:moveTo>
                    <a:pt x="1211993" y="178738"/>
                  </a:moveTo>
                  <a:lnTo>
                    <a:pt x="1211993" y="41167"/>
                  </a:lnTo>
                  <a:lnTo>
                    <a:pt x="1316562" y="41167"/>
                  </a:lnTo>
                  <a:cubicBezTo>
                    <a:pt x="1371218" y="41167"/>
                    <a:pt x="1403208" y="66333"/>
                    <a:pt x="1403208" y="107983"/>
                  </a:cubicBezTo>
                  <a:lnTo>
                    <a:pt x="1403208" y="108948"/>
                  </a:lnTo>
                  <a:cubicBezTo>
                    <a:pt x="1403208" y="152607"/>
                    <a:pt x="1366878" y="178658"/>
                    <a:pt x="1316080" y="178658"/>
                  </a:cubicBezTo>
                  <a:lnTo>
                    <a:pt x="1211993" y="178658"/>
                  </a:lnTo>
                  <a:lnTo>
                    <a:pt x="1211993" y="178738"/>
                  </a:lnTo>
                  <a:close/>
                  <a:moveTo>
                    <a:pt x="1173814" y="344773"/>
                  </a:moveTo>
                  <a:lnTo>
                    <a:pt x="1211993" y="344773"/>
                  </a:lnTo>
                  <a:lnTo>
                    <a:pt x="1211993" y="213071"/>
                  </a:lnTo>
                  <a:lnTo>
                    <a:pt x="1308846" y="213071"/>
                  </a:lnTo>
                  <a:lnTo>
                    <a:pt x="1407147" y="344773"/>
                  </a:lnTo>
                  <a:lnTo>
                    <a:pt x="1454006" y="344773"/>
                  </a:lnTo>
                  <a:lnTo>
                    <a:pt x="1349999" y="206317"/>
                  </a:lnTo>
                  <a:cubicBezTo>
                    <a:pt x="1403289" y="196588"/>
                    <a:pt x="1441950" y="163783"/>
                    <a:pt x="1441950" y="107581"/>
                  </a:cubicBezTo>
                  <a:lnTo>
                    <a:pt x="1441950" y="106616"/>
                  </a:lnTo>
                  <a:cubicBezTo>
                    <a:pt x="1441950" y="79922"/>
                    <a:pt x="1432304" y="56203"/>
                    <a:pt x="1415827" y="39800"/>
                  </a:cubicBezTo>
                  <a:cubicBezTo>
                    <a:pt x="1394608" y="18493"/>
                    <a:pt x="1361171" y="5950"/>
                    <a:pt x="1319536" y="5950"/>
                  </a:cubicBezTo>
                  <a:lnTo>
                    <a:pt x="1173894" y="5950"/>
                  </a:lnTo>
                  <a:lnTo>
                    <a:pt x="1173894" y="344853"/>
                  </a:lnTo>
                  <a:lnTo>
                    <a:pt x="1173814" y="344773"/>
                  </a:lnTo>
                  <a:close/>
                  <a:moveTo>
                    <a:pt x="704338" y="344773"/>
                  </a:moveTo>
                  <a:lnTo>
                    <a:pt x="951573" y="344773"/>
                  </a:lnTo>
                  <a:lnTo>
                    <a:pt x="951573" y="309958"/>
                  </a:lnTo>
                  <a:lnTo>
                    <a:pt x="742437" y="309958"/>
                  </a:lnTo>
                  <a:lnTo>
                    <a:pt x="742437" y="191282"/>
                  </a:lnTo>
                  <a:lnTo>
                    <a:pt x="927380" y="191282"/>
                  </a:lnTo>
                  <a:lnTo>
                    <a:pt x="927380" y="156467"/>
                  </a:lnTo>
                  <a:lnTo>
                    <a:pt x="742437" y="156467"/>
                  </a:lnTo>
                  <a:lnTo>
                    <a:pt x="742437" y="40684"/>
                  </a:lnTo>
                  <a:lnTo>
                    <a:pt x="949162" y="40684"/>
                  </a:lnTo>
                  <a:lnTo>
                    <a:pt x="949162" y="5869"/>
                  </a:lnTo>
                  <a:lnTo>
                    <a:pt x="704338" y="5869"/>
                  </a:lnTo>
                  <a:lnTo>
                    <a:pt x="704338" y="344773"/>
                  </a:lnTo>
                  <a:close/>
                  <a:moveTo>
                    <a:pt x="336375" y="344773"/>
                  </a:moveTo>
                  <a:lnTo>
                    <a:pt x="374554" y="344773"/>
                  </a:lnTo>
                  <a:lnTo>
                    <a:pt x="374554" y="192246"/>
                  </a:lnTo>
                  <a:lnTo>
                    <a:pt x="570190" y="192246"/>
                  </a:lnTo>
                  <a:lnTo>
                    <a:pt x="570190" y="344773"/>
                  </a:lnTo>
                  <a:lnTo>
                    <a:pt x="608369" y="344773"/>
                  </a:lnTo>
                  <a:lnTo>
                    <a:pt x="608369" y="5869"/>
                  </a:lnTo>
                  <a:lnTo>
                    <a:pt x="570190" y="5869"/>
                  </a:lnTo>
                  <a:lnTo>
                    <a:pt x="570190" y="156467"/>
                  </a:lnTo>
                  <a:lnTo>
                    <a:pt x="374554" y="156467"/>
                  </a:lnTo>
                  <a:lnTo>
                    <a:pt x="374554" y="5869"/>
                  </a:lnTo>
                  <a:lnTo>
                    <a:pt x="336375" y="5869"/>
                  </a:lnTo>
                  <a:lnTo>
                    <a:pt x="336375" y="344773"/>
                  </a:lnTo>
                  <a:close/>
                  <a:moveTo>
                    <a:pt x="114215" y="344773"/>
                  </a:moveTo>
                  <a:lnTo>
                    <a:pt x="152393" y="344773"/>
                  </a:lnTo>
                  <a:lnTo>
                    <a:pt x="152393" y="41167"/>
                  </a:lnTo>
                  <a:lnTo>
                    <a:pt x="266608" y="41167"/>
                  </a:lnTo>
                  <a:lnTo>
                    <a:pt x="266608" y="5869"/>
                  </a:lnTo>
                  <a:lnTo>
                    <a:pt x="0" y="5869"/>
                  </a:lnTo>
                  <a:lnTo>
                    <a:pt x="0" y="41167"/>
                  </a:lnTo>
                  <a:lnTo>
                    <a:pt x="114215" y="41167"/>
                  </a:lnTo>
                  <a:lnTo>
                    <a:pt x="114215" y="344773"/>
                  </a:lnTo>
                  <a:close/>
                </a:path>
              </a:pathLst>
            </a:custGeom>
            <a:solidFill>
              <a:srgbClr val="FFFFFF"/>
            </a:solidFill>
            <a:ln w="8038" cap="flat">
              <a:noFill/>
              <a:prstDash val="solid"/>
              <a:miter/>
            </a:ln>
          </p:spPr>
          <p:txBody>
            <a:bodyPr rtlCol="0" anchor="ctr"/>
            <a:lstStyle/>
            <a:p>
              <a:endParaRPr lang="en-US"/>
            </a:p>
          </p:txBody>
        </p:sp>
        <p:sp>
          <p:nvSpPr>
            <p:cNvPr id="49" name="Freeform 22">
              <a:extLst>
                <a:ext uri="{FF2B5EF4-FFF2-40B4-BE49-F238E27FC236}">
                  <a16:creationId xmlns:a16="http://schemas.microsoft.com/office/drawing/2014/main" id="{C8E913AA-2605-5803-BFFF-DC99D890E04F}"/>
                </a:ext>
              </a:extLst>
            </p:cNvPr>
            <p:cNvSpPr/>
            <p:nvPr/>
          </p:nvSpPr>
          <p:spPr>
            <a:xfrm>
              <a:off x="1492728" y="2438400"/>
              <a:ext cx="7764607" cy="710692"/>
            </a:xfrm>
            <a:custGeom>
              <a:avLst/>
              <a:gdLst>
                <a:gd name="connsiteX0" fmla="*/ 7241598 w 7764607"/>
                <a:gd name="connsiteY0" fmla="*/ 698873 h 710692"/>
                <a:gd name="connsiteX1" fmla="*/ 7764607 w 7764607"/>
                <a:gd name="connsiteY1" fmla="*/ 698873 h 710692"/>
                <a:gd name="connsiteX2" fmla="*/ 7764607 w 7764607"/>
                <a:gd name="connsiteY2" fmla="*/ 564357 h 710692"/>
                <a:gd name="connsiteX3" fmla="*/ 7391741 w 7764607"/>
                <a:gd name="connsiteY3" fmla="*/ 564357 h 710692"/>
                <a:gd name="connsiteX4" fmla="*/ 7391741 w 7764607"/>
                <a:gd name="connsiteY4" fmla="*/ 420031 h 710692"/>
                <a:gd name="connsiteX5" fmla="*/ 7715497 w 7764607"/>
                <a:gd name="connsiteY5" fmla="*/ 420031 h 710692"/>
                <a:gd name="connsiteX6" fmla="*/ 7715497 w 7764607"/>
                <a:gd name="connsiteY6" fmla="*/ 285515 h 710692"/>
                <a:gd name="connsiteX7" fmla="*/ 7391741 w 7764607"/>
                <a:gd name="connsiteY7" fmla="*/ 285515 h 710692"/>
                <a:gd name="connsiteX8" fmla="*/ 7391741 w 7764607"/>
                <a:gd name="connsiteY8" fmla="*/ 146094 h 710692"/>
                <a:gd name="connsiteX9" fmla="*/ 7759704 w 7764607"/>
                <a:gd name="connsiteY9" fmla="*/ 146094 h 710692"/>
                <a:gd name="connsiteX10" fmla="*/ 7759704 w 7764607"/>
                <a:gd name="connsiteY10" fmla="*/ 11739 h 710692"/>
                <a:gd name="connsiteX11" fmla="*/ 7241598 w 7764607"/>
                <a:gd name="connsiteY11" fmla="*/ 11739 h 710692"/>
                <a:gd name="connsiteX12" fmla="*/ 7241598 w 7764607"/>
                <a:gd name="connsiteY12" fmla="*/ 698873 h 710692"/>
                <a:gd name="connsiteX13" fmla="*/ 6643999 w 7764607"/>
                <a:gd name="connsiteY13" fmla="*/ 148185 h 710692"/>
                <a:gd name="connsiteX14" fmla="*/ 6851049 w 7764607"/>
                <a:gd name="connsiteY14" fmla="*/ 355306 h 710692"/>
                <a:gd name="connsiteX15" fmla="*/ 6851049 w 7764607"/>
                <a:gd name="connsiteY15" fmla="*/ 357316 h 710692"/>
                <a:gd name="connsiteX16" fmla="*/ 6643999 w 7764607"/>
                <a:gd name="connsiteY16" fmla="*/ 562427 h 710692"/>
                <a:gd name="connsiteX17" fmla="*/ 6527293 w 7764607"/>
                <a:gd name="connsiteY17" fmla="*/ 562427 h 710692"/>
                <a:gd name="connsiteX18" fmla="*/ 6527293 w 7764607"/>
                <a:gd name="connsiteY18" fmla="*/ 148185 h 710692"/>
                <a:gd name="connsiteX19" fmla="*/ 6643999 w 7764607"/>
                <a:gd name="connsiteY19" fmla="*/ 148185 h 710692"/>
                <a:gd name="connsiteX20" fmla="*/ 6376185 w 7764607"/>
                <a:gd name="connsiteY20" fmla="*/ 698873 h 710692"/>
                <a:gd name="connsiteX21" fmla="*/ 6643999 w 7764607"/>
                <a:gd name="connsiteY21" fmla="*/ 698873 h 710692"/>
                <a:gd name="connsiteX22" fmla="*/ 7009069 w 7764607"/>
                <a:gd name="connsiteY22" fmla="*/ 355306 h 710692"/>
                <a:gd name="connsiteX23" fmla="*/ 7009069 w 7764607"/>
                <a:gd name="connsiteY23" fmla="*/ 353296 h 710692"/>
                <a:gd name="connsiteX24" fmla="*/ 6643999 w 7764607"/>
                <a:gd name="connsiteY24" fmla="*/ 11739 h 710692"/>
                <a:gd name="connsiteX25" fmla="*/ 6376185 w 7764607"/>
                <a:gd name="connsiteY25" fmla="*/ 11739 h 710692"/>
                <a:gd name="connsiteX26" fmla="*/ 6376185 w 7764607"/>
                <a:gd name="connsiteY26" fmla="*/ 698873 h 710692"/>
                <a:gd name="connsiteX27" fmla="*/ 5955173 w 7764607"/>
                <a:gd name="connsiteY27" fmla="*/ 698873 h 710692"/>
                <a:gd name="connsiteX28" fmla="*/ 6106281 w 7764607"/>
                <a:gd name="connsiteY28" fmla="*/ 698873 h 710692"/>
                <a:gd name="connsiteX29" fmla="*/ 6106281 w 7764607"/>
                <a:gd name="connsiteY29" fmla="*/ 11739 h 710692"/>
                <a:gd name="connsiteX30" fmla="*/ 5955173 w 7764607"/>
                <a:gd name="connsiteY30" fmla="*/ 11739 h 710692"/>
                <a:gd name="connsiteX31" fmla="*/ 5955173 w 7764607"/>
                <a:gd name="connsiteY31" fmla="*/ 698873 h 710692"/>
                <a:gd name="connsiteX32" fmla="*/ 4930776 w 7764607"/>
                <a:gd name="connsiteY32" fmla="*/ 703777 h 710692"/>
                <a:gd name="connsiteX33" fmla="*/ 5062272 w 7764607"/>
                <a:gd name="connsiteY33" fmla="*/ 703777 h 710692"/>
                <a:gd name="connsiteX34" fmla="*/ 5217317 w 7764607"/>
                <a:gd name="connsiteY34" fmla="*/ 254238 h 710692"/>
                <a:gd name="connsiteX35" fmla="*/ 5372283 w 7764607"/>
                <a:gd name="connsiteY35" fmla="*/ 703777 h 710692"/>
                <a:gd name="connsiteX36" fmla="*/ 5503779 w 7764607"/>
                <a:gd name="connsiteY36" fmla="*/ 703777 h 710692"/>
                <a:gd name="connsiteX37" fmla="*/ 5738318 w 7764607"/>
                <a:gd name="connsiteY37" fmla="*/ 11739 h 710692"/>
                <a:gd name="connsiteX38" fmla="*/ 5580378 w 7764607"/>
                <a:gd name="connsiteY38" fmla="*/ 11739 h 710692"/>
                <a:gd name="connsiteX39" fmla="*/ 5438112 w 7764607"/>
                <a:gd name="connsiteY39" fmla="*/ 477038 h 710692"/>
                <a:gd name="connsiteX40" fmla="*/ 5284030 w 7764607"/>
                <a:gd name="connsiteY40" fmla="*/ 9809 h 710692"/>
                <a:gd name="connsiteX41" fmla="*/ 5154544 w 7764607"/>
                <a:gd name="connsiteY41" fmla="*/ 9809 h 710692"/>
                <a:gd name="connsiteX42" fmla="*/ 5000543 w 7764607"/>
                <a:gd name="connsiteY42" fmla="*/ 477038 h 710692"/>
                <a:gd name="connsiteX43" fmla="*/ 4858276 w 7764607"/>
                <a:gd name="connsiteY43" fmla="*/ 11739 h 710692"/>
                <a:gd name="connsiteX44" fmla="*/ 4696398 w 7764607"/>
                <a:gd name="connsiteY44" fmla="*/ 11739 h 710692"/>
                <a:gd name="connsiteX45" fmla="*/ 4930936 w 7764607"/>
                <a:gd name="connsiteY45" fmla="*/ 703697 h 710692"/>
                <a:gd name="connsiteX46" fmla="*/ 4930776 w 7764607"/>
                <a:gd name="connsiteY46" fmla="*/ 703777 h 710692"/>
                <a:gd name="connsiteX47" fmla="*/ 4291944 w 7764607"/>
                <a:gd name="connsiteY47" fmla="*/ 708682 h 710692"/>
                <a:gd name="connsiteX48" fmla="*/ 4544165 w 7764607"/>
                <a:gd name="connsiteY48" fmla="*/ 495692 h 710692"/>
                <a:gd name="connsiteX49" fmla="*/ 4544165 w 7764607"/>
                <a:gd name="connsiteY49" fmla="*/ 493681 h 710692"/>
                <a:gd name="connsiteX50" fmla="*/ 4326345 w 7764607"/>
                <a:gd name="connsiteY50" fmla="*/ 287606 h 710692"/>
                <a:gd name="connsiteX51" fmla="*/ 4178211 w 7764607"/>
                <a:gd name="connsiteY51" fmla="*/ 197312 h 710692"/>
                <a:gd name="connsiteX52" fmla="*/ 4178211 w 7764607"/>
                <a:gd name="connsiteY52" fmla="*/ 195302 h 710692"/>
                <a:gd name="connsiteX53" fmla="*/ 4266465 w 7764607"/>
                <a:gd name="connsiteY53" fmla="*/ 135401 h 710692"/>
                <a:gd name="connsiteX54" fmla="*/ 4445061 w 7764607"/>
                <a:gd name="connsiteY54" fmla="*/ 203101 h 710692"/>
                <a:gd name="connsiteX55" fmla="*/ 4523589 w 7764607"/>
                <a:gd name="connsiteY55" fmla="*/ 89249 h 710692"/>
                <a:gd name="connsiteX56" fmla="*/ 4268474 w 7764607"/>
                <a:gd name="connsiteY56" fmla="*/ 1849 h 710692"/>
                <a:gd name="connsiteX57" fmla="*/ 4028068 w 7764607"/>
                <a:gd name="connsiteY57" fmla="*/ 208970 h 710692"/>
                <a:gd name="connsiteX58" fmla="*/ 4028068 w 7764607"/>
                <a:gd name="connsiteY58" fmla="*/ 210980 h 710692"/>
                <a:gd name="connsiteX59" fmla="*/ 4255694 w 7764607"/>
                <a:gd name="connsiteY59" fmla="*/ 420996 h 710692"/>
                <a:gd name="connsiteX60" fmla="*/ 4394102 w 7764607"/>
                <a:gd name="connsiteY60" fmla="*/ 508395 h 710692"/>
                <a:gd name="connsiteX61" fmla="*/ 4394102 w 7764607"/>
                <a:gd name="connsiteY61" fmla="*/ 510325 h 710692"/>
                <a:gd name="connsiteX62" fmla="*/ 4294998 w 7764607"/>
                <a:gd name="connsiteY62" fmla="*/ 575131 h 710692"/>
                <a:gd name="connsiteX63" fmla="*/ 4089958 w 7764607"/>
                <a:gd name="connsiteY63" fmla="*/ 491671 h 710692"/>
                <a:gd name="connsiteX64" fmla="*/ 4000660 w 7764607"/>
                <a:gd name="connsiteY64" fmla="*/ 598609 h 710692"/>
                <a:gd name="connsiteX65" fmla="*/ 4292105 w 7764607"/>
                <a:gd name="connsiteY65" fmla="*/ 708521 h 710692"/>
                <a:gd name="connsiteX66" fmla="*/ 3494208 w 7764607"/>
                <a:gd name="connsiteY66" fmla="*/ 709647 h 710692"/>
                <a:gd name="connsiteX67" fmla="*/ 3795459 w 7764607"/>
                <a:gd name="connsiteY67" fmla="*/ 399448 h 710692"/>
                <a:gd name="connsiteX68" fmla="*/ 3795459 w 7764607"/>
                <a:gd name="connsiteY68" fmla="*/ 11739 h 710692"/>
                <a:gd name="connsiteX69" fmla="*/ 3644351 w 7764607"/>
                <a:gd name="connsiteY69" fmla="*/ 11739 h 710692"/>
                <a:gd name="connsiteX70" fmla="*/ 3644351 w 7764607"/>
                <a:gd name="connsiteY70" fmla="*/ 405317 h 710692"/>
                <a:gd name="connsiteX71" fmla="*/ 3496217 w 7764607"/>
                <a:gd name="connsiteY71" fmla="*/ 570226 h 710692"/>
                <a:gd name="connsiteX72" fmla="*/ 3348083 w 7764607"/>
                <a:gd name="connsiteY72" fmla="*/ 400413 h 710692"/>
                <a:gd name="connsiteX73" fmla="*/ 3348083 w 7764607"/>
                <a:gd name="connsiteY73" fmla="*/ 11739 h 710692"/>
                <a:gd name="connsiteX74" fmla="*/ 3196895 w 7764607"/>
                <a:gd name="connsiteY74" fmla="*/ 11739 h 710692"/>
                <a:gd name="connsiteX75" fmla="*/ 3196895 w 7764607"/>
                <a:gd name="connsiteY75" fmla="*/ 404352 h 710692"/>
                <a:gd name="connsiteX76" fmla="*/ 3494208 w 7764607"/>
                <a:gd name="connsiteY76" fmla="*/ 709647 h 710692"/>
                <a:gd name="connsiteX77" fmla="*/ 2725890 w 7764607"/>
                <a:gd name="connsiteY77" fmla="*/ 708682 h 710692"/>
                <a:gd name="connsiteX78" fmla="*/ 2978111 w 7764607"/>
                <a:gd name="connsiteY78" fmla="*/ 495692 h 710692"/>
                <a:gd name="connsiteX79" fmla="*/ 2978111 w 7764607"/>
                <a:gd name="connsiteY79" fmla="*/ 493681 h 710692"/>
                <a:gd name="connsiteX80" fmla="*/ 2760291 w 7764607"/>
                <a:gd name="connsiteY80" fmla="*/ 287606 h 710692"/>
                <a:gd name="connsiteX81" fmla="*/ 2612157 w 7764607"/>
                <a:gd name="connsiteY81" fmla="*/ 197312 h 710692"/>
                <a:gd name="connsiteX82" fmla="*/ 2612157 w 7764607"/>
                <a:gd name="connsiteY82" fmla="*/ 195302 h 710692"/>
                <a:gd name="connsiteX83" fmla="*/ 2700491 w 7764607"/>
                <a:gd name="connsiteY83" fmla="*/ 135401 h 710692"/>
                <a:gd name="connsiteX84" fmla="*/ 2879087 w 7764607"/>
                <a:gd name="connsiteY84" fmla="*/ 203101 h 710692"/>
                <a:gd name="connsiteX85" fmla="*/ 2957615 w 7764607"/>
                <a:gd name="connsiteY85" fmla="*/ 89249 h 710692"/>
                <a:gd name="connsiteX86" fmla="*/ 2702500 w 7764607"/>
                <a:gd name="connsiteY86" fmla="*/ 1849 h 710692"/>
                <a:gd name="connsiteX87" fmla="*/ 2462094 w 7764607"/>
                <a:gd name="connsiteY87" fmla="*/ 208970 h 710692"/>
                <a:gd name="connsiteX88" fmla="*/ 2462094 w 7764607"/>
                <a:gd name="connsiteY88" fmla="*/ 210980 h 710692"/>
                <a:gd name="connsiteX89" fmla="*/ 2689720 w 7764607"/>
                <a:gd name="connsiteY89" fmla="*/ 420996 h 710692"/>
                <a:gd name="connsiteX90" fmla="*/ 2828048 w 7764607"/>
                <a:gd name="connsiteY90" fmla="*/ 508395 h 710692"/>
                <a:gd name="connsiteX91" fmla="*/ 2828048 w 7764607"/>
                <a:gd name="connsiteY91" fmla="*/ 510325 h 710692"/>
                <a:gd name="connsiteX92" fmla="*/ 2728944 w 7764607"/>
                <a:gd name="connsiteY92" fmla="*/ 575131 h 710692"/>
                <a:gd name="connsiteX93" fmla="*/ 2523904 w 7764607"/>
                <a:gd name="connsiteY93" fmla="*/ 491671 h 710692"/>
                <a:gd name="connsiteX94" fmla="*/ 2434605 w 7764607"/>
                <a:gd name="connsiteY94" fmla="*/ 598609 h 710692"/>
                <a:gd name="connsiteX95" fmla="*/ 2726050 w 7764607"/>
                <a:gd name="connsiteY95" fmla="*/ 708521 h 710692"/>
                <a:gd name="connsiteX96" fmla="*/ 1608255 w 7764607"/>
                <a:gd name="connsiteY96" fmla="*/ 698873 h 710692"/>
                <a:gd name="connsiteX97" fmla="*/ 1757434 w 7764607"/>
                <a:gd name="connsiteY97" fmla="*/ 698873 h 710692"/>
                <a:gd name="connsiteX98" fmla="*/ 1757434 w 7764607"/>
                <a:gd name="connsiteY98" fmla="*/ 262037 h 710692"/>
                <a:gd name="connsiteX99" fmla="*/ 2090112 w 7764607"/>
                <a:gd name="connsiteY99" fmla="*/ 698873 h 710692"/>
                <a:gd name="connsiteX100" fmla="*/ 2218634 w 7764607"/>
                <a:gd name="connsiteY100" fmla="*/ 698873 h 710692"/>
                <a:gd name="connsiteX101" fmla="*/ 2218634 w 7764607"/>
                <a:gd name="connsiteY101" fmla="*/ 11739 h 710692"/>
                <a:gd name="connsiteX102" fmla="*/ 2069536 w 7764607"/>
                <a:gd name="connsiteY102" fmla="*/ 11739 h 710692"/>
                <a:gd name="connsiteX103" fmla="*/ 2069536 w 7764607"/>
                <a:gd name="connsiteY103" fmla="*/ 434745 h 710692"/>
                <a:gd name="connsiteX104" fmla="*/ 1747628 w 7764607"/>
                <a:gd name="connsiteY104" fmla="*/ 11739 h 710692"/>
                <a:gd name="connsiteX105" fmla="*/ 1608255 w 7764607"/>
                <a:gd name="connsiteY105" fmla="*/ 11739 h 710692"/>
                <a:gd name="connsiteX106" fmla="*/ 1608255 w 7764607"/>
                <a:gd name="connsiteY106" fmla="*/ 698873 h 710692"/>
                <a:gd name="connsiteX107" fmla="*/ 852717 w 7764607"/>
                <a:gd name="connsiteY107" fmla="*/ 698873 h 710692"/>
                <a:gd name="connsiteX108" fmla="*/ 1375726 w 7764607"/>
                <a:gd name="connsiteY108" fmla="*/ 698873 h 710692"/>
                <a:gd name="connsiteX109" fmla="*/ 1375726 w 7764607"/>
                <a:gd name="connsiteY109" fmla="*/ 564357 h 710692"/>
                <a:gd name="connsiteX110" fmla="*/ 1002860 w 7764607"/>
                <a:gd name="connsiteY110" fmla="*/ 564357 h 710692"/>
                <a:gd name="connsiteX111" fmla="*/ 1002860 w 7764607"/>
                <a:gd name="connsiteY111" fmla="*/ 420031 h 710692"/>
                <a:gd name="connsiteX112" fmla="*/ 1326697 w 7764607"/>
                <a:gd name="connsiteY112" fmla="*/ 420031 h 710692"/>
                <a:gd name="connsiteX113" fmla="*/ 1326697 w 7764607"/>
                <a:gd name="connsiteY113" fmla="*/ 285515 h 710692"/>
                <a:gd name="connsiteX114" fmla="*/ 1002860 w 7764607"/>
                <a:gd name="connsiteY114" fmla="*/ 285515 h 710692"/>
                <a:gd name="connsiteX115" fmla="*/ 1002860 w 7764607"/>
                <a:gd name="connsiteY115" fmla="*/ 146094 h 710692"/>
                <a:gd name="connsiteX116" fmla="*/ 1370823 w 7764607"/>
                <a:gd name="connsiteY116" fmla="*/ 146094 h 710692"/>
                <a:gd name="connsiteX117" fmla="*/ 1370823 w 7764607"/>
                <a:gd name="connsiteY117" fmla="*/ 11739 h 710692"/>
                <a:gd name="connsiteX118" fmla="*/ 852717 w 7764607"/>
                <a:gd name="connsiteY118" fmla="*/ 11739 h 710692"/>
                <a:gd name="connsiteX119" fmla="*/ 852717 w 7764607"/>
                <a:gd name="connsiteY119" fmla="*/ 698873 h 710692"/>
                <a:gd name="connsiteX120" fmla="*/ 352290 w 7764607"/>
                <a:gd name="connsiteY120" fmla="*/ 710612 h 710692"/>
                <a:gd name="connsiteX121" fmla="*/ 633929 w 7764607"/>
                <a:gd name="connsiteY121" fmla="*/ 587915 h 710692"/>
                <a:gd name="connsiteX122" fmla="*/ 537719 w 7764607"/>
                <a:gd name="connsiteY122" fmla="*/ 490706 h 710692"/>
                <a:gd name="connsiteX123" fmla="*/ 357193 w 7764607"/>
                <a:gd name="connsiteY123" fmla="*/ 571191 h 710692"/>
                <a:gd name="connsiteX124" fmla="*/ 158020 w 7764607"/>
                <a:gd name="connsiteY124" fmla="*/ 355225 h 710692"/>
                <a:gd name="connsiteX125" fmla="*/ 158020 w 7764607"/>
                <a:gd name="connsiteY125" fmla="*/ 353215 h 710692"/>
                <a:gd name="connsiteX126" fmla="*/ 357193 w 7764607"/>
                <a:gd name="connsiteY126" fmla="*/ 139180 h 710692"/>
                <a:gd name="connsiteX127" fmla="*/ 532816 w 7764607"/>
                <a:gd name="connsiteY127" fmla="*/ 216770 h 710692"/>
                <a:gd name="connsiteX128" fmla="*/ 629026 w 7764607"/>
                <a:gd name="connsiteY128" fmla="*/ 105892 h 710692"/>
                <a:gd name="connsiteX129" fmla="*/ 358158 w 7764607"/>
                <a:gd name="connsiteY129" fmla="*/ 0 h 710692"/>
                <a:gd name="connsiteX130" fmla="*/ 0 w 7764607"/>
                <a:gd name="connsiteY130" fmla="*/ 355306 h 710692"/>
                <a:gd name="connsiteX131" fmla="*/ 0 w 7764607"/>
                <a:gd name="connsiteY131" fmla="*/ 357316 h 710692"/>
                <a:gd name="connsiteX132" fmla="*/ 352290 w 7764607"/>
                <a:gd name="connsiteY132" fmla="*/ 710692 h 7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764607" h="710692">
                  <a:moveTo>
                    <a:pt x="7241598" y="698873"/>
                  </a:moveTo>
                  <a:lnTo>
                    <a:pt x="7764607" y="698873"/>
                  </a:lnTo>
                  <a:lnTo>
                    <a:pt x="7764607" y="564357"/>
                  </a:lnTo>
                  <a:lnTo>
                    <a:pt x="7391741" y="564357"/>
                  </a:lnTo>
                  <a:lnTo>
                    <a:pt x="7391741" y="420031"/>
                  </a:lnTo>
                  <a:lnTo>
                    <a:pt x="7715497" y="420031"/>
                  </a:lnTo>
                  <a:lnTo>
                    <a:pt x="7715497" y="285515"/>
                  </a:lnTo>
                  <a:lnTo>
                    <a:pt x="7391741" y="285515"/>
                  </a:lnTo>
                  <a:lnTo>
                    <a:pt x="7391741" y="146094"/>
                  </a:lnTo>
                  <a:lnTo>
                    <a:pt x="7759704" y="146094"/>
                  </a:lnTo>
                  <a:lnTo>
                    <a:pt x="7759704" y="11739"/>
                  </a:lnTo>
                  <a:lnTo>
                    <a:pt x="7241598" y="11739"/>
                  </a:lnTo>
                  <a:lnTo>
                    <a:pt x="7241598" y="698873"/>
                  </a:lnTo>
                  <a:close/>
                  <a:moveTo>
                    <a:pt x="6643999" y="148185"/>
                  </a:moveTo>
                  <a:cubicBezTo>
                    <a:pt x="6767618" y="148185"/>
                    <a:pt x="6851049" y="233574"/>
                    <a:pt x="6851049" y="355306"/>
                  </a:cubicBezTo>
                  <a:lnTo>
                    <a:pt x="6851049" y="357316"/>
                  </a:lnTo>
                  <a:cubicBezTo>
                    <a:pt x="6851049" y="479048"/>
                    <a:pt x="6767618" y="562427"/>
                    <a:pt x="6643999" y="562427"/>
                  </a:cubicBezTo>
                  <a:lnTo>
                    <a:pt x="6527293" y="562427"/>
                  </a:lnTo>
                  <a:lnTo>
                    <a:pt x="6527293" y="148185"/>
                  </a:lnTo>
                  <a:lnTo>
                    <a:pt x="6643999" y="148185"/>
                  </a:lnTo>
                  <a:close/>
                  <a:moveTo>
                    <a:pt x="6376185" y="698873"/>
                  </a:moveTo>
                  <a:lnTo>
                    <a:pt x="6643999" y="698873"/>
                  </a:lnTo>
                  <a:cubicBezTo>
                    <a:pt x="6859890" y="698873"/>
                    <a:pt x="7009069" y="548678"/>
                    <a:pt x="7009069" y="355306"/>
                  </a:cubicBezTo>
                  <a:lnTo>
                    <a:pt x="7009069" y="353296"/>
                  </a:lnTo>
                  <a:cubicBezTo>
                    <a:pt x="7009069" y="159924"/>
                    <a:pt x="6859970" y="11739"/>
                    <a:pt x="6643999" y="11739"/>
                  </a:cubicBezTo>
                  <a:lnTo>
                    <a:pt x="6376185" y="11739"/>
                  </a:lnTo>
                  <a:lnTo>
                    <a:pt x="6376185" y="698873"/>
                  </a:lnTo>
                  <a:close/>
                  <a:moveTo>
                    <a:pt x="5955173" y="698873"/>
                  </a:moveTo>
                  <a:lnTo>
                    <a:pt x="6106281" y="698873"/>
                  </a:lnTo>
                  <a:lnTo>
                    <a:pt x="6106281" y="11739"/>
                  </a:lnTo>
                  <a:lnTo>
                    <a:pt x="5955173" y="11739"/>
                  </a:lnTo>
                  <a:lnTo>
                    <a:pt x="5955173" y="698873"/>
                  </a:lnTo>
                  <a:close/>
                  <a:moveTo>
                    <a:pt x="4930776" y="703777"/>
                  </a:moveTo>
                  <a:lnTo>
                    <a:pt x="5062272" y="703777"/>
                  </a:lnTo>
                  <a:lnTo>
                    <a:pt x="5217317" y="254238"/>
                  </a:lnTo>
                  <a:lnTo>
                    <a:pt x="5372283" y="703777"/>
                  </a:lnTo>
                  <a:lnTo>
                    <a:pt x="5503779" y="703777"/>
                  </a:lnTo>
                  <a:lnTo>
                    <a:pt x="5738318" y="11739"/>
                  </a:lnTo>
                  <a:lnTo>
                    <a:pt x="5580378" y="11739"/>
                  </a:lnTo>
                  <a:lnTo>
                    <a:pt x="5438112" y="477038"/>
                  </a:lnTo>
                  <a:lnTo>
                    <a:pt x="5284030" y="9809"/>
                  </a:lnTo>
                  <a:lnTo>
                    <a:pt x="5154544" y="9809"/>
                  </a:lnTo>
                  <a:lnTo>
                    <a:pt x="5000543" y="477038"/>
                  </a:lnTo>
                  <a:lnTo>
                    <a:pt x="4858276" y="11739"/>
                  </a:lnTo>
                  <a:lnTo>
                    <a:pt x="4696398" y="11739"/>
                  </a:lnTo>
                  <a:lnTo>
                    <a:pt x="4930936" y="703697"/>
                  </a:lnTo>
                  <a:lnTo>
                    <a:pt x="4930776" y="703777"/>
                  </a:lnTo>
                  <a:close/>
                  <a:moveTo>
                    <a:pt x="4291944" y="708682"/>
                  </a:moveTo>
                  <a:cubicBezTo>
                    <a:pt x="4440077" y="708682"/>
                    <a:pt x="4544165" y="632137"/>
                    <a:pt x="4544165" y="495692"/>
                  </a:cubicBezTo>
                  <a:lnTo>
                    <a:pt x="4544165" y="493681"/>
                  </a:lnTo>
                  <a:cubicBezTo>
                    <a:pt x="4544165" y="373960"/>
                    <a:pt x="4465638" y="323868"/>
                    <a:pt x="4326345" y="287606"/>
                  </a:cubicBezTo>
                  <a:cubicBezTo>
                    <a:pt x="4207629" y="257132"/>
                    <a:pt x="4178211" y="242418"/>
                    <a:pt x="4178211" y="197312"/>
                  </a:cubicBezTo>
                  <a:lnTo>
                    <a:pt x="4178211" y="195302"/>
                  </a:lnTo>
                  <a:cubicBezTo>
                    <a:pt x="4178211" y="161934"/>
                    <a:pt x="4208593" y="135401"/>
                    <a:pt x="4266465" y="135401"/>
                  </a:cubicBezTo>
                  <a:cubicBezTo>
                    <a:pt x="4324336" y="135401"/>
                    <a:pt x="4384216" y="160889"/>
                    <a:pt x="4445061" y="203101"/>
                  </a:cubicBezTo>
                  <a:lnTo>
                    <a:pt x="4523589" y="89249"/>
                  </a:lnTo>
                  <a:cubicBezTo>
                    <a:pt x="4453902" y="33287"/>
                    <a:pt x="4368543" y="1849"/>
                    <a:pt x="4268474" y="1849"/>
                  </a:cubicBezTo>
                  <a:cubicBezTo>
                    <a:pt x="4128136" y="1849"/>
                    <a:pt x="4028068" y="84344"/>
                    <a:pt x="4028068" y="208970"/>
                  </a:cubicBezTo>
                  <a:lnTo>
                    <a:pt x="4028068" y="210980"/>
                  </a:lnTo>
                  <a:cubicBezTo>
                    <a:pt x="4028068" y="347426"/>
                    <a:pt x="4117366" y="385699"/>
                    <a:pt x="4255694" y="420996"/>
                  </a:cubicBezTo>
                  <a:cubicBezTo>
                    <a:pt x="4370552" y="450424"/>
                    <a:pt x="4394102" y="470123"/>
                    <a:pt x="4394102" y="508395"/>
                  </a:cubicBezTo>
                  <a:lnTo>
                    <a:pt x="4394102" y="510325"/>
                  </a:lnTo>
                  <a:cubicBezTo>
                    <a:pt x="4394102" y="550608"/>
                    <a:pt x="4356808" y="575131"/>
                    <a:pt x="4294998" y="575131"/>
                  </a:cubicBezTo>
                  <a:cubicBezTo>
                    <a:pt x="4216471" y="575131"/>
                    <a:pt x="4151767" y="542728"/>
                    <a:pt x="4089958" y="491671"/>
                  </a:cubicBezTo>
                  <a:lnTo>
                    <a:pt x="4000660" y="598609"/>
                  </a:lnTo>
                  <a:cubicBezTo>
                    <a:pt x="4083045" y="672259"/>
                    <a:pt x="4188017" y="708521"/>
                    <a:pt x="4292105" y="708521"/>
                  </a:cubicBezTo>
                  <a:moveTo>
                    <a:pt x="3494208" y="709647"/>
                  </a:moveTo>
                  <a:cubicBezTo>
                    <a:pt x="3678672" y="709647"/>
                    <a:pt x="3795459" y="607534"/>
                    <a:pt x="3795459" y="399448"/>
                  </a:cubicBezTo>
                  <a:lnTo>
                    <a:pt x="3795459" y="11739"/>
                  </a:lnTo>
                  <a:lnTo>
                    <a:pt x="3644351" y="11739"/>
                  </a:lnTo>
                  <a:lnTo>
                    <a:pt x="3644351" y="405317"/>
                  </a:lnTo>
                  <a:cubicBezTo>
                    <a:pt x="3644351" y="514265"/>
                    <a:pt x="3588409" y="570226"/>
                    <a:pt x="3496217" y="570226"/>
                  </a:cubicBezTo>
                  <a:cubicBezTo>
                    <a:pt x="3404025" y="570226"/>
                    <a:pt x="3348083" y="512255"/>
                    <a:pt x="3348083" y="400413"/>
                  </a:cubicBezTo>
                  <a:lnTo>
                    <a:pt x="3348083" y="11739"/>
                  </a:lnTo>
                  <a:lnTo>
                    <a:pt x="3196895" y="11739"/>
                  </a:lnTo>
                  <a:lnTo>
                    <a:pt x="3196895" y="404352"/>
                  </a:lnTo>
                  <a:cubicBezTo>
                    <a:pt x="3196895" y="606569"/>
                    <a:pt x="3309744" y="709647"/>
                    <a:pt x="3494208" y="709647"/>
                  </a:cubicBezTo>
                  <a:close/>
                  <a:moveTo>
                    <a:pt x="2725890" y="708682"/>
                  </a:moveTo>
                  <a:cubicBezTo>
                    <a:pt x="2874023" y="708682"/>
                    <a:pt x="2978111" y="632137"/>
                    <a:pt x="2978111" y="495692"/>
                  </a:cubicBezTo>
                  <a:lnTo>
                    <a:pt x="2978111" y="493681"/>
                  </a:lnTo>
                  <a:cubicBezTo>
                    <a:pt x="2978111" y="373960"/>
                    <a:pt x="2899583" y="323868"/>
                    <a:pt x="2760291" y="287606"/>
                  </a:cubicBezTo>
                  <a:cubicBezTo>
                    <a:pt x="2641575" y="257132"/>
                    <a:pt x="2612157" y="242418"/>
                    <a:pt x="2612157" y="197312"/>
                  </a:cubicBezTo>
                  <a:lnTo>
                    <a:pt x="2612157" y="195302"/>
                  </a:lnTo>
                  <a:cubicBezTo>
                    <a:pt x="2612157" y="161934"/>
                    <a:pt x="2642539" y="135401"/>
                    <a:pt x="2700491" y="135401"/>
                  </a:cubicBezTo>
                  <a:cubicBezTo>
                    <a:pt x="2758442" y="135401"/>
                    <a:pt x="2818162" y="160889"/>
                    <a:pt x="2879087" y="203101"/>
                  </a:cubicBezTo>
                  <a:lnTo>
                    <a:pt x="2957615" y="89249"/>
                  </a:lnTo>
                  <a:cubicBezTo>
                    <a:pt x="2887928" y="33287"/>
                    <a:pt x="2802649" y="1849"/>
                    <a:pt x="2702500" y="1849"/>
                  </a:cubicBezTo>
                  <a:cubicBezTo>
                    <a:pt x="2562163" y="1849"/>
                    <a:pt x="2462094" y="84344"/>
                    <a:pt x="2462094" y="208970"/>
                  </a:cubicBezTo>
                  <a:lnTo>
                    <a:pt x="2462094" y="210980"/>
                  </a:lnTo>
                  <a:cubicBezTo>
                    <a:pt x="2462094" y="347426"/>
                    <a:pt x="2551392" y="385699"/>
                    <a:pt x="2689720" y="420996"/>
                  </a:cubicBezTo>
                  <a:cubicBezTo>
                    <a:pt x="2804498" y="450424"/>
                    <a:pt x="2828048" y="470123"/>
                    <a:pt x="2828048" y="508395"/>
                  </a:cubicBezTo>
                  <a:lnTo>
                    <a:pt x="2828048" y="510325"/>
                  </a:lnTo>
                  <a:cubicBezTo>
                    <a:pt x="2828048" y="550608"/>
                    <a:pt x="2790753" y="575131"/>
                    <a:pt x="2728944" y="575131"/>
                  </a:cubicBezTo>
                  <a:cubicBezTo>
                    <a:pt x="2650416" y="575131"/>
                    <a:pt x="2585713" y="542728"/>
                    <a:pt x="2523904" y="491671"/>
                  </a:cubicBezTo>
                  <a:lnTo>
                    <a:pt x="2434605" y="598609"/>
                  </a:lnTo>
                  <a:cubicBezTo>
                    <a:pt x="2516991" y="672259"/>
                    <a:pt x="2621963" y="708521"/>
                    <a:pt x="2726050" y="708521"/>
                  </a:cubicBezTo>
                  <a:moveTo>
                    <a:pt x="1608255" y="698873"/>
                  </a:moveTo>
                  <a:lnTo>
                    <a:pt x="1757434" y="698873"/>
                  </a:lnTo>
                  <a:lnTo>
                    <a:pt x="1757434" y="262037"/>
                  </a:lnTo>
                  <a:lnTo>
                    <a:pt x="2090112" y="698873"/>
                  </a:lnTo>
                  <a:lnTo>
                    <a:pt x="2218634" y="698873"/>
                  </a:lnTo>
                  <a:lnTo>
                    <a:pt x="2218634" y="11739"/>
                  </a:lnTo>
                  <a:lnTo>
                    <a:pt x="2069536" y="11739"/>
                  </a:lnTo>
                  <a:lnTo>
                    <a:pt x="2069536" y="434745"/>
                  </a:lnTo>
                  <a:lnTo>
                    <a:pt x="1747628" y="11739"/>
                  </a:lnTo>
                  <a:lnTo>
                    <a:pt x="1608255" y="11739"/>
                  </a:lnTo>
                  <a:lnTo>
                    <a:pt x="1608255" y="698873"/>
                  </a:lnTo>
                  <a:close/>
                  <a:moveTo>
                    <a:pt x="852717" y="698873"/>
                  </a:moveTo>
                  <a:lnTo>
                    <a:pt x="1375726" y="698873"/>
                  </a:lnTo>
                  <a:lnTo>
                    <a:pt x="1375726" y="564357"/>
                  </a:lnTo>
                  <a:lnTo>
                    <a:pt x="1002860" y="564357"/>
                  </a:lnTo>
                  <a:lnTo>
                    <a:pt x="1002860" y="420031"/>
                  </a:lnTo>
                  <a:lnTo>
                    <a:pt x="1326697" y="420031"/>
                  </a:lnTo>
                  <a:lnTo>
                    <a:pt x="1326697" y="285515"/>
                  </a:lnTo>
                  <a:lnTo>
                    <a:pt x="1002860" y="285515"/>
                  </a:lnTo>
                  <a:lnTo>
                    <a:pt x="1002860" y="146094"/>
                  </a:lnTo>
                  <a:lnTo>
                    <a:pt x="1370823" y="146094"/>
                  </a:lnTo>
                  <a:lnTo>
                    <a:pt x="1370823" y="11739"/>
                  </a:lnTo>
                  <a:lnTo>
                    <a:pt x="852717" y="11739"/>
                  </a:lnTo>
                  <a:lnTo>
                    <a:pt x="852717" y="698873"/>
                  </a:lnTo>
                  <a:close/>
                  <a:moveTo>
                    <a:pt x="352290" y="710612"/>
                  </a:moveTo>
                  <a:cubicBezTo>
                    <a:pt x="484750" y="710612"/>
                    <a:pt x="563278" y="663495"/>
                    <a:pt x="633929" y="587915"/>
                  </a:cubicBezTo>
                  <a:lnTo>
                    <a:pt x="537719" y="490706"/>
                  </a:lnTo>
                  <a:cubicBezTo>
                    <a:pt x="483786" y="539753"/>
                    <a:pt x="435640" y="571191"/>
                    <a:pt x="357193" y="571191"/>
                  </a:cubicBezTo>
                  <a:cubicBezTo>
                    <a:pt x="239442" y="571191"/>
                    <a:pt x="158020" y="473018"/>
                    <a:pt x="158020" y="355225"/>
                  </a:cubicBezTo>
                  <a:lnTo>
                    <a:pt x="158020" y="353215"/>
                  </a:lnTo>
                  <a:cubicBezTo>
                    <a:pt x="158020" y="235423"/>
                    <a:pt x="241451" y="139180"/>
                    <a:pt x="357193" y="139180"/>
                  </a:cubicBezTo>
                  <a:cubicBezTo>
                    <a:pt x="425835" y="139180"/>
                    <a:pt x="479848" y="168607"/>
                    <a:pt x="532816" y="216770"/>
                  </a:cubicBezTo>
                  <a:lnTo>
                    <a:pt x="629026" y="105892"/>
                  </a:lnTo>
                  <a:cubicBezTo>
                    <a:pt x="565207" y="43177"/>
                    <a:pt x="487644" y="0"/>
                    <a:pt x="358158" y="0"/>
                  </a:cubicBezTo>
                  <a:cubicBezTo>
                    <a:pt x="147169" y="0"/>
                    <a:pt x="0" y="160004"/>
                    <a:pt x="0" y="355306"/>
                  </a:cubicBezTo>
                  <a:lnTo>
                    <a:pt x="0" y="357316"/>
                  </a:lnTo>
                  <a:cubicBezTo>
                    <a:pt x="0" y="554628"/>
                    <a:pt x="150143" y="710692"/>
                    <a:pt x="352290" y="710692"/>
                  </a:cubicBezTo>
                </a:path>
              </a:pathLst>
            </a:custGeom>
            <a:solidFill>
              <a:srgbClr val="FFFFFF"/>
            </a:solidFill>
            <a:ln w="8038" cap="flat">
              <a:noFill/>
              <a:prstDash val="solid"/>
              <a:miter/>
            </a:ln>
          </p:spPr>
          <p:txBody>
            <a:bodyPr rtlCol="0" anchor="ctr"/>
            <a:lstStyle/>
            <a:p>
              <a:endParaRPr lang="en-US"/>
            </a:p>
          </p:txBody>
        </p:sp>
        <p:sp>
          <p:nvSpPr>
            <p:cNvPr id="50" name="Freeform 23">
              <a:extLst>
                <a:ext uri="{FF2B5EF4-FFF2-40B4-BE49-F238E27FC236}">
                  <a16:creationId xmlns:a16="http://schemas.microsoft.com/office/drawing/2014/main" id="{2E721CCF-1092-39AB-D1CB-40A611E3E343}"/>
                </a:ext>
              </a:extLst>
            </p:cNvPr>
            <p:cNvSpPr/>
            <p:nvPr/>
          </p:nvSpPr>
          <p:spPr>
            <a:xfrm>
              <a:off x="1492250"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1" name="Freeform 24">
              <a:extLst>
                <a:ext uri="{FF2B5EF4-FFF2-40B4-BE49-F238E27FC236}">
                  <a16:creationId xmlns:a16="http://schemas.microsoft.com/office/drawing/2014/main" id="{6F0C352A-28B9-2922-13FA-8C32CC4C65E2}"/>
                </a:ext>
              </a:extLst>
            </p:cNvPr>
            <p:cNvSpPr/>
            <p:nvPr/>
          </p:nvSpPr>
          <p:spPr>
            <a:xfrm>
              <a:off x="5587589" y="3411611"/>
              <a:ext cx="3670228" cy="24121"/>
            </a:xfrm>
            <a:custGeom>
              <a:avLst/>
              <a:gdLst>
                <a:gd name="connsiteX0" fmla="*/ 3670229 w 3670228"/>
                <a:gd name="connsiteY0" fmla="*/ 24121 h 24121"/>
                <a:gd name="connsiteX1" fmla="*/ 0 w 3670228"/>
                <a:gd name="connsiteY1" fmla="*/ 24121 h 24121"/>
                <a:gd name="connsiteX2" fmla="*/ 0 w 3670228"/>
                <a:gd name="connsiteY2" fmla="*/ 0 h 24121"/>
                <a:gd name="connsiteX3" fmla="*/ 3670229 w 3670228"/>
                <a:gd name="connsiteY3" fmla="*/ 0 h 24121"/>
                <a:gd name="connsiteX4" fmla="*/ 3670229 w 3670228"/>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28" h="24121">
                  <a:moveTo>
                    <a:pt x="3670229" y="24121"/>
                  </a:moveTo>
                  <a:lnTo>
                    <a:pt x="0" y="24121"/>
                  </a:lnTo>
                  <a:lnTo>
                    <a:pt x="0" y="0"/>
                  </a:lnTo>
                  <a:lnTo>
                    <a:pt x="3670229" y="0"/>
                  </a:lnTo>
                  <a:lnTo>
                    <a:pt x="3670229" y="24121"/>
                  </a:lnTo>
                  <a:close/>
                </a:path>
              </a:pathLst>
            </a:custGeom>
            <a:solidFill>
              <a:srgbClr val="FFFFFF"/>
            </a:solidFill>
            <a:ln w="8038" cap="flat">
              <a:noFill/>
              <a:prstDash val="solid"/>
              <a:miter/>
            </a:ln>
          </p:spPr>
          <p:txBody>
            <a:bodyPr rtlCol="0" anchor="ctr"/>
            <a:lstStyle/>
            <a:p>
              <a:endParaRPr lang="en-US"/>
            </a:p>
          </p:txBody>
        </p:sp>
        <p:sp>
          <p:nvSpPr>
            <p:cNvPr id="52" name="Freeform 25">
              <a:extLst>
                <a:ext uri="{FF2B5EF4-FFF2-40B4-BE49-F238E27FC236}">
                  <a16:creationId xmlns:a16="http://schemas.microsoft.com/office/drawing/2014/main" id="{4862E208-6E61-0DA8-AB81-ECF5D8E93AB7}"/>
                </a:ext>
              </a:extLst>
            </p:cNvPr>
            <p:cNvSpPr/>
            <p:nvPr/>
          </p:nvSpPr>
          <p:spPr>
            <a:xfrm>
              <a:off x="5258930" y="3411611"/>
              <a:ext cx="232207" cy="24121"/>
            </a:xfrm>
            <a:custGeom>
              <a:avLst/>
              <a:gdLst>
                <a:gd name="connsiteX0" fmla="*/ 232207 w 232207"/>
                <a:gd name="connsiteY0" fmla="*/ 24121 h 24121"/>
                <a:gd name="connsiteX1" fmla="*/ 0 w 232207"/>
                <a:gd name="connsiteY1" fmla="*/ 24121 h 24121"/>
                <a:gd name="connsiteX2" fmla="*/ 0 w 232207"/>
                <a:gd name="connsiteY2" fmla="*/ 0 h 24121"/>
                <a:gd name="connsiteX3" fmla="*/ 232207 w 232207"/>
                <a:gd name="connsiteY3" fmla="*/ 0 h 24121"/>
                <a:gd name="connsiteX4" fmla="*/ 232207 w 232207"/>
                <a:gd name="connsiteY4" fmla="*/ 24121 h 2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07" h="24121">
                  <a:moveTo>
                    <a:pt x="232207" y="24121"/>
                  </a:moveTo>
                  <a:lnTo>
                    <a:pt x="0" y="24121"/>
                  </a:lnTo>
                  <a:lnTo>
                    <a:pt x="0" y="0"/>
                  </a:lnTo>
                  <a:lnTo>
                    <a:pt x="232207" y="0"/>
                  </a:lnTo>
                  <a:lnTo>
                    <a:pt x="232207" y="24121"/>
                  </a:lnTo>
                  <a:close/>
                </a:path>
              </a:pathLst>
            </a:custGeom>
            <a:solidFill>
              <a:srgbClr val="FFFFFF"/>
            </a:solidFill>
            <a:ln w="8038" cap="flat">
              <a:noFill/>
              <a:prstDash val="solid"/>
              <a:miter/>
            </a:ln>
          </p:spPr>
          <p:txBody>
            <a:bodyPr rtlCol="0" anchor="ctr"/>
            <a:lstStyle/>
            <a:p>
              <a:endParaRPr lang="en-US"/>
            </a:p>
          </p:txBody>
        </p:sp>
        <p:sp>
          <p:nvSpPr>
            <p:cNvPr id="53" name="Freeform 26">
              <a:extLst>
                <a:ext uri="{FF2B5EF4-FFF2-40B4-BE49-F238E27FC236}">
                  <a16:creationId xmlns:a16="http://schemas.microsoft.com/office/drawing/2014/main" id="{7B8EF1B6-38FB-CB8C-F1C6-129C74582D22}"/>
                </a:ext>
              </a:extLst>
            </p:cNvPr>
            <p:cNvSpPr/>
            <p:nvPr/>
          </p:nvSpPr>
          <p:spPr>
            <a:xfrm>
              <a:off x="5375074" y="3307568"/>
              <a:ext cx="8037" cy="232287"/>
            </a:xfrm>
            <a:custGeom>
              <a:avLst/>
              <a:gdLst>
                <a:gd name="connsiteX0" fmla="*/ 0 w 8037"/>
                <a:gd name="connsiteY0" fmla="*/ 232288 h 232287"/>
                <a:gd name="connsiteX1" fmla="*/ 0 w 8037"/>
                <a:gd name="connsiteY1" fmla="*/ 0 h 232287"/>
              </a:gdLst>
              <a:ahLst/>
              <a:cxnLst>
                <a:cxn ang="0">
                  <a:pos x="connsiteX0" y="connsiteY0"/>
                </a:cxn>
                <a:cxn ang="0">
                  <a:pos x="connsiteX1" y="connsiteY1"/>
                </a:cxn>
              </a:cxnLst>
              <a:rect l="l" t="t" r="r" b="b"/>
              <a:pathLst>
                <a:path w="8037" h="232287">
                  <a:moveTo>
                    <a:pt x="0" y="232288"/>
                  </a:moveTo>
                  <a:lnTo>
                    <a:pt x="0" y="0"/>
                  </a:lnTo>
                </a:path>
              </a:pathLst>
            </a:custGeom>
            <a:noFill/>
            <a:ln w="24113" cap="flat">
              <a:solidFill>
                <a:srgbClr val="FFFFFF"/>
              </a:solid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3E7981CE-FBE7-CDCC-0FBC-296A65328B06}"/>
              </a:ext>
            </a:extLst>
          </p:cNvPr>
          <p:cNvSpPr txBox="1"/>
          <p:nvPr userDrawn="1"/>
        </p:nvSpPr>
        <p:spPr>
          <a:xfrm>
            <a:off x="1422148" y="1568415"/>
            <a:ext cx="9426103" cy="3970318"/>
          </a:xfrm>
          <a:prstGeom prst="rect">
            <a:avLst/>
          </a:prstGeom>
          <a:noFill/>
        </p:spPr>
        <p:txBody>
          <a:bodyPr wrap="square" rtlCol="0">
            <a:spAutoFit/>
          </a:bodyPr>
          <a:lstStyle/>
          <a:p>
            <a:pPr lvl="0"/>
            <a:r>
              <a:rPr lang="en-GB" dirty="0">
                <a:solidFill>
                  <a:schemeClr val="tx1"/>
                </a:solidFill>
                <a:latin typeface="Arial" panose="020B0604020202020204" pitchFamily="34" charset="0"/>
                <a:cs typeface="Arial" panose="020B0604020202020204" pitchFamily="34" charset="0"/>
              </a:rPr>
              <a:t>Censuswide specialises in robust, high quality market research for the global communications industry. Offering both quantitative and qualitative methodology our quick turnaround surveys deliver accurate results in line with our clients brand message and trusted by media.</a:t>
            </a:r>
          </a:p>
          <a:p>
            <a:pPr lvl="0"/>
            <a:endParaRPr lang="en-GB" dirty="0">
              <a:solidFill>
                <a:schemeClr val="tx1"/>
              </a:solidFill>
              <a:latin typeface="Arial" panose="020B0604020202020204" pitchFamily="34" charset="0"/>
              <a:cs typeface="Arial" panose="020B0604020202020204" pitchFamily="34" charset="0"/>
            </a:endParaRPr>
          </a:p>
          <a:p>
            <a:pPr lvl="0"/>
            <a:r>
              <a:rPr lang="en-GB" dirty="0">
                <a:solidFill>
                  <a:schemeClr val="tx1"/>
                </a:solidFill>
                <a:latin typeface="Arial" panose="020B0604020202020204" pitchFamily="34" charset="0"/>
                <a:cs typeface="Arial" panose="020B0604020202020204" pitchFamily="34" charset="0"/>
              </a:rPr>
              <a:t>We are proud to have an impressive reach with a depth of network from C-Suite to full time parents across 65 markets at a competitive rate in territory or worldwide.</a:t>
            </a:r>
          </a:p>
          <a:p>
            <a:pPr lvl="0"/>
            <a:endParaRPr lang="en-GB" dirty="0">
              <a:solidFill>
                <a:schemeClr val="tx1"/>
              </a:solidFill>
              <a:latin typeface="Arial" panose="020B0604020202020204" pitchFamily="34" charset="0"/>
              <a:cs typeface="Arial" panose="020B0604020202020204" pitchFamily="34" charset="0"/>
            </a:endParaRPr>
          </a:p>
          <a:p>
            <a:pPr lvl="0"/>
            <a:r>
              <a:rPr lang="en-GB" dirty="0">
                <a:solidFill>
                  <a:schemeClr val="tx1"/>
                </a:solidFill>
                <a:latin typeface="Arial" panose="020B0604020202020204" pitchFamily="34" charset="0"/>
                <a:cs typeface="Arial" panose="020B0604020202020204" pitchFamily="34" charset="0"/>
              </a:rPr>
              <a:t>Censuswide is a member of ESOMAR - a global association and voice of the data, research and insights industry. We comply with the MRS code of conduct based on the ESOMAR principles. </a:t>
            </a:r>
          </a:p>
          <a:p>
            <a:pPr lvl="0"/>
            <a:endParaRPr lang="en-GB" dirty="0">
              <a:solidFill>
                <a:schemeClr val="tx1"/>
              </a:solidFill>
              <a:latin typeface="Arial" panose="020B0604020202020204" pitchFamily="34" charset="0"/>
              <a:cs typeface="Arial" panose="020B0604020202020204" pitchFamily="34" charset="0"/>
            </a:endParaRPr>
          </a:p>
          <a:p>
            <a:pPr lvl="0"/>
            <a:r>
              <a:rPr lang="en-GB" dirty="0">
                <a:solidFill>
                  <a:schemeClr val="tx1"/>
                </a:solidFill>
                <a:latin typeface="Arial" panose="020B0604020202020204" pitchFamily="34" charset="0"/>
                <a:cs typeface="Arial" panose="020B0604020202020204" pitchFamily="34" charset="0"/>
              </a:rPr>
              <a:t>For further details on this report, contact </a:t>
            </a:r>
            <a:r>
              <a:rPr lang="en-GB"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info@censuswide.com</a:t>
            </a:r>
            <a:r>
              <a:rPr lang="en-GB" dirty="0">
                <a:solidFill>
                  <a:schemeClr val="tx1"/>
                </a:solidFill>
                <a:latin typeface="Arial" panose="020B0604020202020204" pitchFamily="34" charset="0"/>
                <a:cs typeface="Arial" panose="020B0604020202020204" pitchFamily="34" charset="0"/>
              </a:rPr>
              <a:t> </a:t>
            </a:r>
          </a:p>
          <a:p>
            <a:endParaRPr lang="en-GB" dirty="0">
              <a:solidFill>
                <a:schemeClr val="tx1"/>
              </a:solidFill>
            </a:endParaRPr>
          </a:p>
        </p:txBody>
      </p:sp>
    </p:spTree>
    <p:extLst>
      <p:ext uri="{BB962C8B-B14F-4D97-AF65-F5344CB8AC3E}">
        <p14:creationId xmlns:p14="http://schemas.microsoft.com/office/powerpoint/2010/main" val="94832374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404F9-EA9B-B8BE-D834-5542BA9D5EA2}"/>
              </a:ext>
            </a:extLst>
          </p:cNvPr>
          <p:cNvSpPr/>
          <p:nvPr userDrawn="1"/>
        </p:nvSpPr>
        <p:spPr>
          <a:xfrm>
            <a:off x="-1" y="0"/>
            <a:ext cx="12192001" cy="141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4" name="Text Placeholder 2">
            <a:extLst>
              <a:ext uri="{FF2B5EF4-FFF2-40B4-BE49-F238E27FC236}">
                <a16:creationId xmlns:a16="http://schemas.microsoft.com/office/drawing/2014/main" id="{AF5073C2-A376-5685-E497-581BC9BE0367}"/>
              </a:ext>
            </a:extLst>
          </p:cNvPr>
          <p:cNvSpPr>
            <a:spLocks noGrp="1"/>
          </p:cNvSpPr>
          <p:nvPr>
            <p:ph type="body" idx="1"/>
          </p:nvPr>
        </p:nvSpPr>
        <p:spPr>
          <a:xfrm>
            <a:off x="999281" y="1910642"/>
            <a:ext cx="10494000" cy="4068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5F0833EE-C7F1-0A78-FBE4-3A0597E385EA}"/>
              </a:ext>
            </a:extLst>
          </p:cNvPr>
          <p:cNvPicPr>
            <a:picLocks noChangeAspect="1"/>
          </p:cNvPicPr>
          <p:nvPr userDrawn="1"/>
        </p:nvPicPr>
        <p:blipFill>
          <a:blip r:embed="rId8"/>
          <a:stretch>
            <a:fillRect/>
          </a:stretch>
        </p:blipFill>
        <p:spPr>
          <a:xfrm>
            <a:off x="10068128" y="6260361"/>
            <a:ext cx="1948774" cy="419395"/>
          </a:xfrm>
          <a:prstGeom prst="rect">
            <a:avLst/>
          </a:prstGeom>
        </p:spPr>
      </p:pic>
    </p:spTree>
    <p:extLst>
      <p:ext uri="{BB962C8B-B14F-4D97-AF65-F5344CB8AC3E}">
        <p14:creationId xmlns:p14="http://schemas.microsoft.com/office/powerpoint/2010/main" val="1352080820"/>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81" r:id="rId3"/>
    <p:sldLayoutId id="2147483683" r:id="rId4"/>
    <p:sldLayoutId id="2147483684" r:id="rId5"/>
    <p:sldLayoutId id="2147483685" r:id="rId6"/>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bg1"/>
          </a:solidFill>
          <a:latin typeface="Arial" panose="020B0604020202020204" pitchFamily="34" charset="0"/>
          <a:ea typeface="+mn-ea"/>
          <a:cs typeface="Arial" panose="020B0604020202020204" pitchFamily="34" charset="0"/>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984">
          <p15:clr>
            <a:srgbClr val="F26B43"/>
          </p15:clr>
        </p15:guide>
        <p15:guide id="4" orient="horz" pos="7632">
          <p15:clr>
            <a:srgbClr val="F26B43"/>
          </p15:clr>
        </p15:guide>
        <p15:guide id="5" pos="985">
          <p15:clr>
            <a:srgbClr val="F26B43"/>
          </p15:clr>
        </p15:guide>
        <p15:guide id="6" pos="143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934E15-A4AD-FD4A-8139-32C2C4C90A17}"/>
              </a:ext>
            </a:extLst>
          </p:cNvPr>
          <p:cNvSpPr>
            <a:spLocks noGrp="1"/>
          </p:cNvSpPr>
          <p:nvPr>
            <p:ph type="body" sz="quarter" idx="15"/>
          </p:nvPr>
        </p:nvSpPr>
        <p:spPr/>
        <p:txBody>
          <a:bodyPr/>
          <a:lstStyle/>
          <a:p>
            <a:r>
              <a:rPr lang="en-GB" dirty="0"/>
              <a:t>Brand Values PowerPoint</a:t>
            </a:r>
          </a:p>
        </p:txBody>
      </p:sp>
      <p:sp>
        <p:nvSpPr>
          <p:cNvPr id="3" name="Text Placeholder 2">
            <a:extLst>
              <a:ext uri="{FF2B5EF4-FFF2-40B4-BE49-F238E27FC236}">
                <a16:creationId xmlns:a16="http://schemas.microsoft.com/office/drawing/2014/main" id="{21E8CC3D-9F26-96D4-2596-129D2F8BB05C}"/>
              </a:ext>
            </a:extLst>
          </p:cNvPr>
          <p:cNvSpPr>
            <a:spLocks noGrp="1"/>
          </p:cNvSpPr>
          <p:nvPr>
            <p:ph type="body" sz="quarter" idx="11"/>
          </p:nvPr>
        </p:nvSpPr>
        <p:spPr/>
        <p:txBody>
          <a:bodyPr/>
          <a:lstStyle/>
          <a:p>
            <a:r>
              <a:rPr lang="en-GB" dirty="0"/>
              <a:t>13.10.2023 – 16.10.2023</a:t>
            </a:r>
          </a:p>
        </p:txBody>
      </p:sp>
      <p:sp>
        <p:nvSpPr>
          <p:cNvPr id="5" name="Title 4">
            <a:extLst>
              <a:ext uri="{FF2B5EF4-FFF2-40B4-BE49-F238E27FC236}">
                <a16:creationId xmlns:a16="http://schemas.microsoft.com/office/drawing/2014/main" id="{88F7DC49-A20A-574E-D176-50736C4E1ABC}"/>
              </a:ext>
            </a:extLst>
          </p:cNvPr>
          <p:cNvSpPr>
            <a:spLocks noGrp="1"/>
          </p:cNvSpPr>
          <p:nvPr>
            <p:ph type="title"/>
          </p:nvPr>
        </p:nvSpPr>
        <p:spPr/>
        <p:txBody>
          <a:bodyPr/>
          <a:lstStyle/>
          <a:p>
            <a:r>
              <a:rPr lang="en-GB" dirty="0"/>
              <a:t>CENSUSWIDE</a:t>
            </a:r>
          </a:p>
        </p:txBody>
      </p:sp>
    </p:spTree>
    <p:extLst>
      <p:ext uri="{BB962C8B-B14F-4D97-AF65-F5344CB8AC3E}">
        <p14:creationId xmlns:p14="http://schemas.microsoft.com/office/powerpoint/2010/main" val="384984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497958088"/>
              </p:ext>
            </p:extLst>
          </p:nvPr>
        </p:nvGraphicFramePr>
        <p:xfrm>
          <a:off x="805759" y="1811720"/>
          <a:ext cx="10777255"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Q8. What, if anything, resonated with you about the piece of content? (Tick all that apply)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054654211"/>
              </p:ext>
            </p:extLst>
          </p:nvPr>
        </p:nvGraphicFramePr>
        <p:xfrm>
          <a:off x="360218" y="1809712"/>
          <a:ext cx="11443855" cy="45932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fontScale="85000" lnSpcReduction="10000"/>
          </a:bodyPr>
          <a:lstStyle/>
          <a:p>
            <a:r>
              <a:t>Q9. How likely, if at all, are you to do the following when you see a piece of content from a brand or in the news that shows that their missions / values align with yours?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3911396438"/>
              </p:ext>
            </p:extLst>
          </p:nvPr>
        </p:nvGraphicFramePr>
        <p:xfrm>
          <a:off x="554364" y="1669791"/>
          <a:ext cx="11083271"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Q10. To what extent do you agree or disagree, if at all, with each of the following statements?</a:t>
            </a:r>
          </a:p>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880183178"/>
              </p:ext>
            </p:extLst>
          </p:nvPr>
        </p:nvGraphicFramePr>
        <p:xfrm>
          <a:off x="1023041" y="1733165"/>
          <a:ext cx="10719669"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Q11. What types of brands, if any, do you think generally have missions and values that best align with your own? (Tick all that apply)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228230073"/>
              </p:ext>
            </p:extLst>
          </p:nvPr>
        </p:nvGraphicFramePr>
        <p:xfrm>
          <a:off x="724237" y="1733165"/>
          <a:ext cx="10902201"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Q12. What types of brands, if any, do you think are best at communicating their missions and values? (Tick all that apply)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867637741"/>
              </p:ext>
            </p:extLst>
          </p:nvPr>
        </p:nvGraphicFramePr>
        <p:xfrm>
          <a:off x="724237" y="1837715"/>
          <a:ext cx="11040171"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Q13. What types of brands, if any, do you think behave in a way that does NOT align with your missions and values? (Tick all that apply)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0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D7BA7-1522-AAFF-08B2-154749A91681}"/>
              </a:ext>
            </a:extLst>
          </p:cNvPr>
          <p:cNvSpPr>
            <a:spLocks noGrp="1"/>
          </p:cNvSpPr>
          <p:nvPr>
            <p:ph type="body" sz="quarter" idx="10"/>
          </p:nvPr>
        </p:nvSpPr>
        <p:spPr/>
        <p:txBody>
          <a:bodyPr/>
          <a:lstStyle/>
          <a:p>
            <a:r>
              <a:rPr lang="en-GB" dirty="0"/>
              <a:t>This research was conducted by Censuswide with a sample of 2,004 general consumers (</a:t>
            </a:r>
            <a:r>
              <a:rPr lang="en-GB" dirty="0" err="1"/>
              <a:t>nat</a:t>
            </a:r>
            <a:r>
              <a:rPr lang="en-GB" dirty="0"/>
              <a:t> rep) between 13.10.2023 – 16.10.2023. </a:t>
            </a:r>
          </a:p>
          <a:p>
            <a:r>
              <a:rPr lang="en-GB" dirty="0"/>
              <a:t>Censuswide abides by and employs members of the Market Research Society which is based on the ESOMAR principles.</a:t>
            </a:r>
          </a:p>
          <a:p>
            <a:endParaRPr lang="en-GB" dirty="0"/>
          </a:p>
          <a:p>
            <a:endParaRPr lang="en-GB" dirty="0"/>
          </a:p>
        </p:txBody>
      </p:sp>
    </p:spTree>
    <p:extLst>
      <p:ext uri="{BB962C8B-B14F-4D97-AF65-F5344CB8AC3E}">
        <p14:creationId xmlns:p14="http://schemas.microsoft.com/office/powerpoint/2010/main" val="127642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047766927"/>
              </p:ext>
            </p:extLst>
          </p:nvPr>
        </p:nvGraphicFramePr>
        <p:xfrm>
          <a:off x="724237" y="2244953"/>
          <a:ext cx="10494382" cy="33635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Q1. How important or unimportant, if at all, is it to you for the brands you shop with to have missions/values that align with your own?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80864215"/>
              </p:ext>
            </p:extLst>
          </p:nvPr>
        </p:nvGraphicFramePr>
        <p:xfrm>
          <a:off x="724237" y="1919334"/>
          <a:ext cx="10592595" cy="39134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Q2. Which of the following statements, in regards to brands, if any, apply or do not apply to you?</a:t>
            </a:r>
          </a:p>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213082393"/>
              </p:ext>
            </p:extLst>
          </p:nvPr>
        </p:nvGraphicFramePr>
        <p:xfrm>
          <a:off x="511835" y="2068094"/>
          <a:ext cx="10919185" cy="36099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Q3. Why, if at all, do you  purchase from brands that don`t align with your values? (Tick all that apply)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342308694"/>
              </p:ext>
            </p:extLst>
          </p:nvPr>
        </p:nvGraphicFramePr>
        <p:xfrm>
          <a:off x="240145" y="1708726"/>
          <a:ext cx="11776364" cy="39134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Q4. What values, if any, are most important to you when deciding which brands to engage with / purchase from? (Tick up to three)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4115302433"/>
              </p:ext>
            </p:extLst>
          </p:nvPr>
        </p:nvGraphicFramePr>
        <p:xfrm>
          <a:off x="688025" y="1702051"/>
          <a:ext cx="10886198" cy="40233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Q5. Where, if anywhere, do you actively seek out information about a brand`s missions / values? (Tick all that apply)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1003587608"/>
              </p:ext>
            </p:extLst>
          </p:nvPr>
        </p:nvGraphicFramePr>
        <p:xfrm>
          <a:off x="334979" y="1772287"/>
          <a:ext cx="11049956" cy="45890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Q6. In a typical week, how frequently, if ever, do you look at content (i.e. news articles, posts, blogs, videos) on each of the following?</a:t>
            </a:r>
          </a:p>
          <a:p>
            <a:endParaRPr/>
          </a:p>
        </p:txBody>
      </p:sp>
      <p:sp>
        <p:nvSpPr>
          <p:cNvPr id="5" name="Rectangle 4">
            <a:extLst>
              <a:ext uri="{FF2B5EF4-FFF2-40B4-BE49-F238E27FC236}">
                <a16:creationId xmlns:a16="http://schemas.microsoft.com/office/drawing/2014/main" id="{A1E3CD1D-101D-9D92-994D-A38CBE043326}"/>
              </a:ext>
            </a:extLst>
          </p:cNvPr>
          <p:cNvSpPr/>
          <p:nvPr/>
        </p:nvSpPr>
        <p:spPr>
          <a:xfrm>
            <a:off x="0" y="6419603"/>
            <a:ext cx="6959600" cy="383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i="1" dirty="0">
                <a:solidFill>
                  <a:schemeClr val="bg1"/>
                </a:solidFill>
                <a:latin typeface="Arial" panose="020B0604020202020204" pitchFamily="34" charset="0"/>
                <a:cs typeface="Arial" panose="020B0604020202020204" pitchFamily="34" charset="0"/>
              </a:rPr>
              <a:t>*Mean: (Times per week excl. 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extLst>
              <p:ext uri="{D42A27DB-BD31-4B8C-83A1-F6EECF244321}">
                <p14:modId xmlns:p14="http://schemas.microsoft.com/office/powerpoint/2010/main" val="2220780706"/>
              </p:ext>
            </p:extLst>
          </p:nvPr>
        </p:nvGraphicFramePr>
        <p:xfrm>
          <a:off x="646102" y="1650037"/>
          <a:ext cx="10899796" cy="43706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0"/>
          </p:nvPr>
        </p:nvSpPr>
        <p:spPr/>
        <p:txBody>
          <a:bodyPr>
            <a:normAutofit lnSpcReduction="10000"/>
          </a:bodyPr>
          <a:lstStyle/>
          <a:p>
            <a:r>
              <a:t>Q7. Where, if anywhere, have you seen a piece of content about a brands` mission or values that resonated with you? (Tick all that apply)</a:t>
            </a:r>
          </a:p>
        </p:txBody>
      </p:sp>
    </p:spTree>
  </p:cSld>
  <p:clrMapOvr>
    <a:masterClrMapping/>
  </p:clrMapOvr>
</p:sld>
</file>

<file path=ppt/theme/theme1.xml><?xml version="1.0" encoding="utf-8"?>
<a:theme xmlns:a="http://schemas.openxmlformats.org/drawingml/2006/main" name="CENSUSWIDE">
  <a:themeElements>
    <a:clrScheme name="Custom 1">
      <a:dk1>
        <a:sysClr val="windowText" lastClr="000000"/>
      </a:dk1>
      <a:lt1>
        <a:sysClr val="window" lastClr="FFFFFF"/>
      </a:lt1>
      <a:dk2>
        <a:srgbClr val="454545"/>
      </a:dk2>
      <a:lt2>
        <a:srgbClr val="000000"/>
      </a:lt2>
      <a:accent1>
        <a:srgbClr val="F43B3B"/>
      </a:accent1>
      <a:accent2>
        <a:srgbClr val="162323"/>
      </a:accent2>
      <a:accent3>
        <a:srgbClr val="F4BA14"/>
      </a:accent3>
      <a:accent4>
        <a:srgbClr val="0CC2BE"/>
      </a:accent4>
      <a:accent5>
        <a:srgbClr val="DDF2EE"/>
      </a:accent5>
      <a:accent6>
        <a:srgbClr val="6892A0"/>
      </a:accent6>
      <a:hlink>
        <a:srgbClr val="B71E42"/>
      </a:hlink>
      <a:folHlink>
        <a:srgbClr val="586EA6"/>
      </a:folHlink>
    </a:clrScheme>
    <a:fontScheme name="Custom 143">
      <a:majorFont>
        <a:latin typeface="Calibri body"/>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 Corporate Introduction_v6" id="{94351746-A389-4141-9173-E3E629E51520}" vid="{659AA4EB-57AC-490F-85B6-7CF6690B9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1546</TotalTime>
  <Words>463</Words>
  <Application>Microsoft Office PowerPoint</Application>
  <PresentationFormat>Widescreen</PresentationFormat>
  <Paragraphs>30</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 Light</vt:lpstr>
      <vt:lpstr>CENSUSWIDE</vt:lpstr>
      <vt:lpstr>CENSUSWIDE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Crunch.io PowerPoint Export</dc:title>
  <dc:creator>app.crunch.io</dc:creator>
  <cp:lastModifiedBy>Lucy Stewart</cp:lastModifiedBy>
  <cp:revision>27</cp:revision>
  <dcterms:created xsi:type="dcterms:W3CDTF">2018-08-24T19:19:53Z</dcterms:created>
  <dcterms:modified xsi:type="dcterms:W3CDTF">2025-02-01T14:44:52Z</dcterms:modified>
</cp:coreProperties>
</file>